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64" r:id="rId2"/>
    <p:sldId id="266" r:id="rId3"/>
    <p:sldId id="290" r:id="rId4"/>
    <p:sldId id="265" r:id="rId5"/>
    <p:sldId id="258" r:id="rId6"/>
    <p:sldId id="291" r:id="rId7"/>
    <p:sldId id="267" r:id="rId8"/>
    <p:sldId id="268" r:id="rId9"/>
    <p:sldId id="269" r:id="rId10"/>
    <p:sldId id="292" r:id="rId11"/>
    <p:sldId id="271" r:id="rId12"/>
    <p:sldId id="273" r:id="rId13"/>
    <p:sldId id="274" r:id="rId14"/>
    <p:sldId id="275" r:id="rId15"/>
    <p:sldId id="276" r:id="rId16"/>
    <p:sldId id="288" r:id="rId17"/>
    <p:sldId id="278" r:id="rId18"/>
    <p:sldId id="277" r:id="rId19"/>
    <p:sldId id="279" r:id="rId20"/>
    <p:sldId id="289" r:id="rId21"/>
    <p:sldId id="280" r:id="rId22"/>
    <p:sldId id="281" r:id="rId23"/>
    <p:sldId id="282" r:id="rId24"/>
    <p:sldId id="293" r:id="rId25"/>
    <p:sldId id="283" r:id="rId26"/>
    <p:sldId id="284" r:id="rId27"/>
    <p:sldId id="294" r:id="rId28"/>
    <p:sldId id="285" r:id="rId29"/>
    <p:sldId id="296" r:id="rId30"/>
    <p:sldId id="286" r:id="rId31"/>
    <p:sldId id="298" r:id="rId32"/>
    <p:sldId id="287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8441"/>
  </p:normalViewPr>
  <p:slideViewPr>
    <p:cSldViewPr snapToGrid="0" snapToObjects="1">
      <p:cViewPr varScale="1">
        <p:scale>
          <a:sx n="74" d="100"/>
          <a:sy n="74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hivajidutta/Downloads/referencetablesjuly2019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UK Tourism By Month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534923458893"/>
          <c:y val="0.194418756161599"/>
          <c:w val="0.841697536321841"/>
          <c:h val="0.68736389669107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'Table 1'!$B$7:$B$18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'Table 1'!$C$7:$C$18</c:f>
              <c:numCache>
                <c:formatCode>_-* #,##0_-;\-* #,##0_-;_-* "-"_-;_-@_-</c:formatCode>
                <c:ptCount val="12"/>
                <c:pt idx="0">
                  <c:v>2418.885285639693</c:v>
                </c:pt>
                <c:pt idx="1">
                  <c:v>2098.623821121213</c:v>
                </c:pt>
                <c:pt idx="2">
                  <c:v>2431.117108239085</c:v>
                </c:pt>
                <c:pt idx="3">
                  <c:v>3155.102339424725</c:v>
                </c:pt>
                <c:pt idx="4">
                  <c:v>3578.298387271784</c:v>
                </c:pt>
                <c:pt idx="5">
                  <c:v>3250.062248303467</c:v>
                </c:pt>
                <c:pt idx="6">
                  <c:v>3710.410437567528</c:v>
                </c:pt>
                <c:pt idx="7">
                  <c:v>3708.180320338145</c:v>
                </c:pt>
                <c:pt idx="8">
                  <c:v>3081.075811094322</c:v>
                </c:pt>
                <c:pt idx="9">
                  <c:v>3454.48303882231</c:v>
                </c:pt>
                <c:pt idx="10">
                  <c:v>2648.40350600645</c:v>
                </c:pt>
                <c:pt idx="11">
                  <c:v>2580.507319171247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7432560"/>
        <c:axId val="975212544"/>
      </c:barChart>
      <c:catAx>
        <c:axId val="97743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5212544"/>
        <c:crosses val="autoZero"/>
        <c:auto val="1"/>
        <c:lblAlgn val="ctr"/>
        <c:lblOffset val="100"/>
        <c:noMultiLvlLbl val="0"/>
      </c:catAx>
      <c:valAx>
        <c:axId val="97521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43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00C8-E8BB-4940-8481-9139828E5106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EEA5B-BC22-764D-A9CB-C76BD6BA9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Maximum Policy Attendance is 4441 per day*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EEA5B-BC22-764D-A9CB-C76BD6BA9B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F355EE-76A6-43F1-AA01-55AB92DB0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82304" y="3340820"/>
            <a:ext cx="7660944" cy="664797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82304" y="4883087"/>
            <a:ext cx="7660944" cy="369332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667" b="1">
                <a:solidFill>
                  <a:schemeClr val="accent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82304" y="5414306"/>
            <a:ext cx="7660944" cy="3323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5E3915-C9C7-4549-81CC-77223E12A5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79" y="909852"/>
            <a:ext cx="1680213" cy="64306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6A6CA4-87BE-41C2-9BCD-B9B95B126D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C63D9F-CAEE-445F-95BE-B300F213E999}"/>
              </a:ext>
            </a:extLst>
          </p:cNvPr>
          <p:cNvSpPr/>
          <p:nvPr userDrawn="1"/>
        </p:nvSpPr>
        <p:spPr bwMode="gray">
          <a:xfrm>
            <a:off x="1064982" y="1311502"/>
            <a:ext cx="204999" cy="1985245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1920" tIns="121920" rIns="12192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ts val="800"/>
              </a:spcBef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EEDD7-ABFF-4758-966F-ECE6D0F5A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770463" y="1910295"/>
            <a:ext cx="9115252" cy="886396"/>
          </a:xfrm>
        </p:spPr>
        <p:txBody>
          <a:bodyPr/>
          <a:lstStyle>
            <a:lvl1pPr marL="313259" indent="-313259"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title”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608E8D6-0710-4A2D-B243-9687B288BB70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EF134E-41BB-48BF-B084-BD58AD27F784}"/>
              </a:ext>
            </a:extLst>
          </p:cNvPr>
          <p:cNvSpPr txBox="1"/>
          <p:nvPr userDrawn="1"/>
        </p:nvSpPr>
        <p:spPr bwMode="inv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D9CAB9C-8934-43AB-BC3C-CF4992DBF1D9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7552E9A-D98A-41B4-9728-092A49249050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C1AB499-A7A4-48E2-BA6A-17923DC899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7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2192000" cy="38100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845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F7DF631-723C-4E0B-9312-68E96071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51736"/>
            <a:ext cx="12180047" cy="380626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7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81CB83-867D-45C4-ADAF-9844DDA9178F}"/>
              </a:ext>
            </a:extLst>
          </p:cNvPr>
          <p:cNvSpPr txBox="1"/>
          <p:nvPr userDrawn="1"/>
        </p:nvSpPr>
        <p:spPr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051736"/>
            <a:ext cx="12180044" cy="380626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7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209" y="402873"/>
            <a:ext cx="10118683" cy="4431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81CB83-867D-45C4-ADAF-9844DDA9178F}"/>
              </a:ext>
            </a:extLst>
          </p:cNvPr>
          <p:cNvSpPr txBox="1"/>
          <p:nvPr userDrawn="1"/>
        </p:nvSpPr>
        <p:spPr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_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52528E-26CA-494E-BB4E-3EA56D2BA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051737"/>
            <a:ext cx="12180044" cy="380626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845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209" y="402873"/>
            <a:ext cx="10118683" cy="4431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5AB4AC-15FD-4676-8AFD-0B541DDE994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81CB83-867D-45C4-ADAF-9844DDA9178F}"/>
              </a:ext>
            </a:extLst>
          </p:cNvPr>
          <p:cNvSpPr txBox="1"/>
          <p:nvPr userDrawn="1"/>
        </p:nvSpPr>
        <p:spPr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No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406056A7-CE7A-4655-90F2-A67372AD46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209" y="1394672"/>
            <a:ext cx="11365443" cy="14977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93699E-5AC3-4192-96E4-243B29B9C925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DF7709-F630-406D-BD0D-D0B3F6F36C43}"/>
              </a:ext>
            </a:extLst>
          </p:cNvPr>
          <p:cNvSpPr txBox="1"/>
          <p:nvPr userDrawn="1"/>
        </p:nvSpPr>
        <p:spPr bwMode="inv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65D4A9F-3575-41DA-ADDB-78CBD8FF071B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43E561D-C1C3-4353-8C41-B6F93C4C16E5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0BC6C656-66D3-427E-946D-1C1BCC60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945" y="402873"/>
            <a:ext cx="10118683" cy="4431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209" y="1814143"/>
            <a:ext cx="11365443" cy="14977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B3AA2BD-C96C-4CD2-BB7D-C8CED7792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18945" y="1153125"/>
            <a:ext cx="10118683" cy="295465"/>
          </a:xfrm>
        </p:spPr>
        <p:txBody>
          <a:bodyPr/>
          <a:lstStyle>
            <a:lvl1pPr marL="0" indent="0">
              <a:buNone/>
              <a:defRPr sz="2133" b="0" cap="all" baseline="0">
                <a:solidFill>
                  <a:schemeClr val="accent2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945" y="402873"/>
            <a:ext cx="10118683" cy="4431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209" y="1814144"/>
            <a:ext cx="5293931" cy="1350113"/>
          </a:xfrm>
        </p:spPr>
        <p:txBody>
          <a:bodyPr/>
          <a:lstStyle>
            <a:lvl1pPr>
              <a:spcBef>
                <a:spcPts val="1600"/>
              </a:spcBef>
              <a:defRPr sz="2400">
                <a:solidFill>
                  <a:schemeClr val="tx2"/>
                </a:solidFill>
              </a:defRPr>
            </a:lvl1pPr>
            <a:lvl2pPr>
              <a:defRPr sz="2133">
                <a:solidFill>
                  <a:schemeClr val="tx2"/>
                </a:solidFill>
              </a:defRPr>
            </a:lvl2pPr>
            <a:lvl3pPr>
              <a:defRPr sz="1867">
                <a:solidFill>
                  <a:schemeClr val="tx2"/>
                </a:solidFill>
              </a:defRPr>
            </a:lvl3pPr>
            <a:lvl4pPr>
              <a:defRPr sz="1867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9373" y="1814144"/>
            <a:ext cx="5293931" cy="1350113"/>
          </a:xfrm>
        </p:spPr>
        <p:txBody>
          <a:bodyPr/>
          <a:lstStyle>
            <a:lvl1pPr>
              <a:spcBef>
                <a:spcPts val="1600"/>
              </a:spcBef>
              <a:defRPr sz="2400">
                <a:solidFill>
                  <a:schemeClr val="tx2"/>
                </a:solidFill>
              </a:defRPr>
            </a:lvl1pPr>
            <a:lvl2pPr>
              <a:defRPr sz="2133">
                <a:solidFill>
                  <a:schemeClr val="tx2"/>
                </a:solidFill>
              </a:defRPr>
            </a:lvl2pPr>
            <a:lvl3pPr>
              <a:defRPr sz="1867">
                <a:solidFill>
                  <a:schemeClr val="tx2"/>
                </a:solidFill>
              </a:defRPr>
            </a:lvl3pPr>
            <a:lvl4pPr>
              <a:defRPr sz="1867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752F6996-D02C-40E7-8030-9034B5824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18945" y="1153125"/>
            <a:ext cx="10118683" cy="295465"/>
          </a:xfrm>
        </p:spPr>
        <p:txBody>
          <a:bodyPr/>
          <a:lstStyle>
            <a:lvl1pPr marL="0" indent="0">
              <a:buNone/>
              <a:defRPr sz="2133" b="0" cap="all" baseline="0">
                <a:solidFill>
                  <a:schemeClr val="accent2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lumns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945" y="402873"/>
            <a:ext cx="10118683" cy="4431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BB2364D5-85B5-4B15-9063-B28A8ED0C5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789" y="2475016"/>
            <a:ext cx="5154064" cy="1040285"/>
          </a:xfrm>
        </p:spPr>
        <p:txBody>
          <a:bodyPr/>
          <a:lstStyle>
            <a:lvl1pPr marL="228594" indent="-228594">
              <a:spcBef>
                <a:spcPts val="1600"/>
              </a:spcBef>
              <a:defRPr sz="2400">
                <a:solidFill>
                  <a:schemeClr val="tx2"/>
                </a:solidFill>
              </a:defRPr>
            </a:lvl1pPr>
            <a:lvl2pPr marL="535504" indent="-232828">
              <a:defRPr sz="2133">
                <a:solidFill>
                  <a:schemeClr val="tx2"/>
                </a:solidFill>
              </a:defRPr>
            </a:lvl2pPr>
            <a:lvl3pPr marL="842412" indent="-228594" defTabSz="842412">
              <a:defRPr sz="1867">
                <a:solidFill>
                  <a:schemeClr val="tx2"/>
                </a:solidFill>
              </a:defRPr>
            </a:lvl3pPr>
            <a:lvl4pPr marL="1219170" indent="-228594">
              <a:defRPr sz="1867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E535974-3AE6-42BA-A23B-B987593C3A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6137" y="1949153"/>
            <a:ext cx="5362468" cy="341568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2133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9224020B-129B-4383-9E4F-DFCAA225B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6105" y="2475016"/>
            <a:ext cx="5154064" cy="1040285"/>
          </a:xfrm>
        </p:spPr>
        <p:txBody>
          <a:bodyPr/>
          <a:lstStyle>
            <a:lvl1pPr marL="228594" indent="-228594">
              <a:spcBef>
                <a:spcPts val="1600"/>
              </a:spcBef>
              <a:defRPr sz="2400">
                <a:solidFill>
                  <a:schemeClr val="tx2"/>
                </a:solidFill>
              </a:defRPr>
            </a:lvl1pPr>
            <a:lvl2pPr marL="535504" indent="-232828">
              <a:defRPr sz="2133">
                <a:solidFill>
                  <a:schemeClr val="tx2"/>
                </a:solidFill>
              </a:defRPr>
            </a:lvl2pPr>
            <a:lvl3pPr marL="842412" indent="-228594" defTabSz="842412">
              <a:defRPr sz="1867">
                <a:solidFill>
                  <a:schemeClr val="tx2"/>
                </a:solidFill>
              </a:defRPr>
            </a:lvl3pPr>
            <a:lvl4pPr marL="1219170" indent="-228594">
              <a:defRPr sz="1867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69056B30-F685-4709-8CA4-528BD96F7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90453" y="1949153"/>
            <a:ext cx="5362468" cy="341568"/>
          </a:xfrm>
          <a:solidFill>
            <a:schemeClr val="bg1"/>
          </a:solidFill>
          <a:effectLst>
            <a:outerShdw dist="76200" dir="10800000" algn="r" rotWithShape="0">
              <a:schemeClr val="accent1"/>
            </a:outerShdw>
          </a:effectLst>
        </p:spPr>
        <p:txBody>
          <a:bodyPr lIns="91440" tIns="45720" bIns="0"/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r>
              <a:rPr lang="en-US" sz="2133">
                <a:solidFill>
                  <a:schemeClr val="tx1"/>
                </a:solidFill>
              </a:rPr>
              <a:t>Column Header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EB5AEFD0-B209-4665-8BCF-579A8F9B42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18945" y="1153125"/>
            <a:ext cx="10118683" cy="295465"/>
          </a:xfrm>
        </p:spPr>
        <p:txBody>
          <a:bodyPr/>
          <a:lstStyle>
            <a:lvl1pPr marL="0" indent="0">
              <a:buNone/>
              <a:defRPr sz="2133" b="0" cap="all" baseline="0">
                <a:solidFill>
                  <a:schemeClr val="accent2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F355EE-76A6-43F1-AA01-55AB92DB0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82304" y="3340820"/>
            <a:ext cx="7660944" cy="664797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82304" y="4883087"/>
            <a:ext cx="7660944" cy="369332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667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2304" y="5414306"/>
            <a:ext cx="7660944" cy="3323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400">
                <a:solidFill>
                  <a:schemeClr val="bg1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AD3B35B-2DAC-4B05-8639-D62BE4E57A08}"/>
              </a:ext>
            </a:extLst>
          </p:cNvPr>
          <p:cNvGrpSpPr/>
          <p:nvPr userDrawn="1"/>
        </p:nvGrpSpPr>
        <p:grpSpPr bwMode="gray">
          <a:xfrm>
            <a:off x="10117541" y="573206"/>
            <a:ext cx="1501255" cy="1501255"/>
            <a:chOff x="7274257" y="0"/>
            <a:chExt cx="1555845" cy="15558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50F00153-9994-405D-B4C0-6CFF60E10F6D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7FF7BBFC-DC39-489D-ADB5-862751A814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945" y="402873"/>
            <a:ext cx="10118683" cy="4431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933A6C95-2CF6-456A-99D8-0496760BCA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18945" y="1153125"/>
            <a:ext cx="10118683" cy="295465"/>
          </a:xfrm>
        </p:spPr>
        <p:txBody>
          <a:bodyPr/>
          <a:lstStyle>
            <a:lvl1pPr marL="0" indent="0">
              <a:buNone/>
              <a:defRPr sz="2133" b="0" cap="all" baseline="0">
                <a:solidFill>
                  <a:schemeClr val="accent2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5E6231D-35DD-4A98-87B7-EE0C703D84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2192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9FCE33-5C17-4935-AF8D-D368ADD5FE7B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965E09-3884-4ECC-B323-613B4EDA9A1F}"/>
              </a:ext>
            </a:extLst>
          </p:cNvPr>
          <p:cNvSpPr txBox="1"/>
          <p:nvPr userDrawn="1"/>
        </p:nvSpPr>
        <p:spPr bwMode="inv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06795E0-7602-4C73-87C3-BA03D8D6EE03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BB862A3-0B21-454E-87F6-701F4E35C925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282B2BC-5C8B-4208-9D01-24B164E525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28D5332C-70BA-4F1E-A78F-E26FC3EC2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39269" y="3368292"/>
            <a:ext cx="9144000" cy="812531"/>
          </a:xfrm>
        </p:spPr>
        <p:txBody>
          <a:bodyPr wrap="square" anchor="b">
            <a:spAutoFit/>
          </a:bodyPr>
          <a:lstStyle>
            <a:lvl1pPr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7634928-2232-4154-8DF5-C6227B44160C}"/>
              </a:ext>
            </a:extLst>
          </p:cNvPr>
          <p:cNvGrpSpPr/>
          <p:nvPr userDrawn="1"/>
        </p:nvGrpSpPr>
        <p:grpSpPr bwMode="gray">
          <a:xfrm>
            <a:off x="10117541" y="573206"/>
            <a:ext cx="1501255" cy="1501255"/>
            <a:chOff x="7274257" y="0"/>
            <a:chExt cx="1555845" cy="1555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8BD859F-A307-4AE2-8D0D-8F14DADBE172}"/>
                </a:ext>
              </a:extLst>
            </p:cNvPr>
            <p:cNvSpPr/>
            <p:nvPr userDrawn="1"/>
          </p:nvSpPr>
          <p:spPr bwMode="gray">
            <a:xfrm>
              <a:off x="7274257" y="0"/>
              <a:ext cx="1555845" cy="155584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D5B1F8BA-8525-44E9-BF07-C71E2A5E1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424383" y="526949"/>
              <a:ext cx="1276066" cy="488386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82304" y="3340820"/>
            <a:ext cx="7660944" cy="664797"/>
          </a:xfrm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2304" y="4883087"/>
            <a:ext cx="7660944" cy="369332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667"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82304" y="5414306"/>
            <a:ext cx="7660944" cy="33239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2400">
                <a:solidFill>
                  <a:schemeClr val="bg1"/>
                </a:solidFill>
              </a:defRPr>
            </a:lvl1pPr>
            <a:lvl2pPr marL="230181" indent="0">
              <a:buNone/>
              <a:defRPr/>
            </a:lvl2pPr>
            <a:lvl3pPr marL="483731" indent="0">
              <a:buNone/>
              <a:defRPr/>
            </a:lvl3pPr>
            <a:lvl4pPr marL="687369" indent="0">
              <a:buNone/>
              <a:defRPr/>
            </a:lvl4pPr>
            <a:lvl5pPr marL="92263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D906165-8430-4C6C-84D2-7401C59DC0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 icon to insert photo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144">
          <p15:clr>
            <a:srgbClr val="FBAE40"/>
          </p15:clr>
        </p15:guide>
        <p15:guide id="3" pos="3600">
          <p15:clr>
            <a:srgbClr val="FBAE40"/>
          </p15:clr>
        </p15:guide>
        <p15:guide id="4" pos="56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BAAED6D-6BDC-41F3-93A4-545E1C9A61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ED4C88-3093-44BC-ABF1-9A10521D729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CD396F8-3730-4B6C-9FF6-74708988EE3E}"/>
              </a:ext>
            </a:extLst>
          </p:cNvPr>
          <p:cNvSpPr txBox="1"/>
          <p:nvPr userDrawn="1"/>
        </p:nvSpPr>
        <p:spPr bwMode="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96325-5C36-4576-A7AA-AFEEF5F265C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85502" y="960747"/>
            <a:ext cx="2670909" cy="590931"/>
          </a:xfrm>
        </p:spPr>
        <p:txBody>
          <a:bodyPr/>
          <a:lstStyle>
            <a:lvl1pPr algn="ctr">
              <a:defRPr sz="4267" b="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71E113D-3EDA-43D1-B325-362AB33BD57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3796938" y="1463039"/>
            <a:ext cx="7889965" cy="1224951"/>
          </a:xfrm>
        </p:spPr>
        <p:txBody>
          <a:bodyPr/>
          <a:lstStyle>
            <a:lvl1pPr>
              <a:buClr>
                <a:schemeClr val="accent3"/>
              </a:buClr>
              <a:defRPr sz="3200"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E4C798B-1E35-4535-9B98-881EDF715737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463622B-2393-4720-8C81-3A8CDCA46072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BD80DCBA-EFFA-44DC-B386-382F9104F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00C8FA-3C12-46E0-B7EC-2232EF154EE8}"/>
              </a:ext>
            </a:extLst>
          </p:cNvPr>
          <p:cNvSpPr txBox="1"/>
          <p:nvPr userDrawn="1"/>
        </p:nvSpPr>
        <p:spPr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xmlns="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photo, then send it back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E71B67-0EF4-45AE-938E-093129086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CA5139-D0E2-435C-B966-86969C3043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00C8FA-3C12-46E0-B7EC-2232EF154EE8}"/>
              </a:ext>
            </a:extLst>
          </p:cNvPr>
          <p:cNvSpPr txBox="1"/>
          <p:nvPr userDrawn="1"/>
        </p:nvSpPr>
        <p:spPr bwMode="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F5795BA-0B19-48A5-AA48-1133DC57E0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1594" y="2905012"/>
            <a:ext cx="5213812" cy="664797"/>
          </a:xfrm>
        </p:spPr>
        <p:txBody>
          <a:bodyPr/>
          <a:lstStyle>
            <a:lvl1pPr>
              <a:defRPr sz="4800" b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xmlns="" id="{CEAFA38C-DF9E-49B2-A8F6-970558EAA8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7FE4F2-B724-49B3-BDD3-6C80D60F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691" y="3022735"/>
            <a:ext cx="8244395" cy="812531"/>
          </a:xfrm>
        </p:spPr>
        <p:txBody>
          <a:bodyPr/>
          <a:lstStyle>
            <a:lvl1pPr>
              <a:defRPr sz="5867" b="0"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D1CEFAA-2F1F-4145-A2B0-1D787C52F1FC}"/>
              </a:ext>
            </a:extLst>
          </p:cNvPr>
          <p:cNvGrpSpPr/>
          <p:nvPr userDrawn="1"/>
        </p:nvGrpSpPr>
        <p:grpSpPr bwMode="gray">
          <a:xfrm>
            <a:off x="445174" y="6593541"/>
            <a:ext cx="11451550" cy="143565"/>
            <a:chOff x="333880" y="4945167"/>
            <a:chExt cx="8588663" cy="1076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3C2C280-BC51-4C78-AB92-31D7BCEFF70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42844" y="4945167"/>
              <a:ext cx="479699" cy="1076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 anchorCtr="0">
              <a:spAutoFit/>
            </a:bodyPr>
            <a:lstStyle/>
            <a:p>
              <a:pPr algn="r"/>
              <a:r>
                <a:rPr lang="en-US" sz="933">
                  <a:solidFill>
                    <a:srgbClr val="9F9F9D"/>
                  </a:solidFill>
                </a:rPr>
                <a:t>Confidential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48A6F25-45A6-45AE-9957-8E8999819570}"/>
                </a:ext>
              </a:extLst>
            </p:cNvPr>
            <p:cNvSpPr txBox="1"/>
            <p:nvPr userDrawn="1"/>
          </p:nvSpPr>
          <p:spPr bwMode="gray">
            <a:xfrm>
              <a:off x="333880" y="4945167"/>
              <a:ext cx="49" cy="107674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ctr"/>
              <a:endParaRPr lang="en-US" sz="933">
                <a:solidFill>
                  <a:srgbClr val="9F9F9D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122D2B-0EDC-47E4-9631-5BD8855B3F4D}"/>
              </a:ext>
            </a:extLst>
          </p:cNvPr>
          <p:cNvSpPr txBox="1"/>
          <p:nvPr userDrawn="1"/>
        </p:nvSpPr>
        <p:spPr bwMode="inv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51A15AC-0C95-46D1-A30B-FF21BF603466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B9E7830-1551-4A5F-BD5E-CD35CF4703A7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0EA0F34E-B9EE-4DE0-A109-084811D4D6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90096C-9AFC-4E9B-9EF7-87D2358F0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B93D9-F58E-41EE-80D0-853E0CBA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86691" y="3022735"/>
            <a:ext cx="8244395" cy="812531"/>
          </a:xfrm>
        </p:spPr>
        <p:txBody>
          <a:bodyPr/>
          <a:lstStyle>
            <a:lvl1pPr>
              <a:defRPr sz="5867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ACA2FD-ED9A-4240-B742-6D23997DE8CE}"/>
              </a:ext>
            </a:extLst>
          </p:cNvPr>
          <p:cNvSpPr>
            <a:spLocks noChangeArrowheads="1"/>
          </p:cNvSpPr>
          <p:nvPr userDrawn="1"/>
        </p:nvSpPr>
        <p:spPr bwMode="invGray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04834E0-04CF-46C8-9BC0-A79AF044E95F}"/>
              </a:ext>
            </a:extLst>
          </p:cNvPr>
          <p:cNvSpPr txBox="1"/>
          <p:nvPr userDrawn="1"/>
        </p:nvSpPr>
        <p:spPr bwMode="invGray"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5885CC-CC4C-4BD1-BB9D-57446FD5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144550" y="480267"/>
            <a:ext cx="609577" cy="23330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055B37-CCE1-447A-B7CE-6A7BF845C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210" y="1397894"/>
            <a:ext cx="4969191" cy="1497845"/>
          </a:xfrm>
        </p:spPr>
        <p:txBody>
          <a:bodyPr/>
          <a:lstStyle>
            <a:lvl1pPr marL="306910" indent="-306910">
              <a:spcBef>
                <a:spcPts val="1600"/>
              </a:spcBef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xmlns="" id="{C021FA5F-8666-42BC-A7E4-8BD3C5C229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1396696"/>
            <a:ext cx="5782492" cy="4807131"/>
          </a:xfrm>
        </p:spPr>
        <p:txBody>
          <a:bodyPr lIns="182880" tIns="182880" rIns="0" anchor="t">
            <a:noAutofit/>
          </a:bodyPr>
          <a:lstStyle>
            <a:lvl1pPr marL="0" indent="0" algn="l">
              <a:buNone/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center icon to insert photo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jpg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3548EDA-F1B0-4453-8003-3FEFD4A47AA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12192000" cy="381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946" y="1394672"/>
            <a:ext cx="11363705" cy="151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black">
          <a:xfrm>
            <a:off x="11257126" y="6593557"/>
            <a:ext cx="639599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en-US" sz="933">
                <a:solidFill>
                  <a:srgbClr val="9F9F9D"/>
                </a:solidFill>
              </a:rPr>
              <a:t>Confidential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470" y="6593557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ctr"/>
            <a:fld id="{8E9DF562-4D88-4A5A-AAF6-44DA0968931F}" type="slidenum">
              <a:rPr lang="en-US" sz="933">
                <a:solidFill>
                  <a:srgbClr val="9F9F9D"/>
                </a:solidFill>
              </a:rPr>
              <a:pPr algn="ctr"/>
              <a:t>‹#›</a:t>
            </a:fld>
            <a:endParaRPr lang="en-US" sz="933">
              <a:solidFill>
                <a:srgbClr val="9F9F9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638AF89-3F83-45C4-8175-E84B594225A4}"/>
              </a:ext>
            </a:extLst>
          </p:cNvPr>
          <p:cNvGrpSpPr/>
          <p:nvPr userDrawn="1"/>
        </p:nvGrpSpPr>
        <p:grpSpPr bwMode="gray">
          <a:xfrm>
            <a:off x="11016025" y="163605"/>
            <a:ext cx="866627" cy="866627"/>
            <a:chOff x="7069693" y="-204564"/>
            <a:chExt cx="1760409" cy="17604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DA18134-A520-458B-91D5-16B2F01198C7}"/>
                </a:ext>
              </a:extLst>
            </p:cNvPr>
            <p:cNvSpPr/>
            <p:nvPr userDrawn="1"/>
          </p:nvSpPr>
          <p:spPr bwMode="gray">
            <a:xfrm>
              <a:off x="7069693" y="-204564"/>
              <a:ext cx="1760409" cy="176040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800"/>
                </a:spcBef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E4C12EC-B8FF-4A2E-8421-D1BB8D6F19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330768" y="438682"/>
              <a:ext cx="1238257" cy="47391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945" y="402873"/>
            <a:ext cx="10118683" cy="4431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4322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914377" rtl="0" eaLnBrk="1" latinLnBrk="0" hangingPunct="1">
        <a:lnSpc>
          <a:spcPct val="90000"/>
        </a:lnSpc>
        <a:spcBef>
          <a:spcPts val="1600"/>
        </a:spcBef>
        <a:buClr>
          <a:schemeClr val="accent3"/>
        </a:buClr>
        <a:buFont typeface="Arial" panose="020B0604020202020204" pitchFamily="34" charset="0"/>
        <a:buChar char="•"/>
        <a:defRPr sz="2667" kern="120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302676" algn="l" defTabSz="914377" rtl="0" eaLnBrk="1" latinLnBrk="0" hangingPunct="1">
        <a:lnSpc>
          <a:spcPct val="90000"/>
        </a:lnSpc>
        <a:spcBef>
          <a:spcPts val="800"/>
        </a:spcBef>
        <a:buClr>
          <a:schemeClr val="accent3"/>
        </a:buClr>
        <a:buFont typeface="Arial" panose="020B0604020202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90575" indent="-228594" algn="l" defTabSz="914377" rtl="0" eaLnBrk="1" latinLnBrk="0" hangingPunct="1">
        <a:lnSpc>
          <a:spcPct val="90000"/>
        </a:lnSpc>
        <a:spcBef>
          <a:spcPts val="400"/>
        </a:spcBef>
        <a:buClr>
          <a:schemeClr val="accent3"/>
        </a:buClr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3pPr>
      <a:lvl4pPr marL="1295368" indent="-304792" algn="l" defTabSz="914377" rtl="0" eaLnBrk="1" latinLnBrk="0" hangingPunct="1">
        <a:lnSpc>
          <a:spcPct val="90000"/>
        </a:lnSpc>
        <a:spcBef>
          <a:spcPts val="400"/>
        </a:spcBef>
        <a:buClr>
          <a:schemeClr val="accent3"/>
        </a:buClr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1097253" indent="-174621" algn="l" defTabSz="914377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3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610733" y="4051636"/>
            <a:ext cx="9144000" cy="1655762"/>
          </a:xfrm>
          <a:prstGeom prst="rect">
            <a:avLst/>
          </a:prstGeom>
        </p:spPr>
        <p:txBody>
          <a:bodyPr/>
          <a:lstStyle>
            <a:lvl1pPr marL="302676" indent="-302676" algn="l" defTabSz="91437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83" indent="-302676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90575" indent="-228594" algn="l" defTabSz="914377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95368" indent="-304792" algn="l" defTabSz="914377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97253" indent="-174621" algn="l" defTabSz="914377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Shivaji Dutta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17270" y="1336464"/>
            <a:ext cx="9650730" cy="168507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Palatino" charset="0"/>
                <a:ea typeface="Palatino" charset="0"/>
                <a:cs typeface="Palatino" charset="0"/>
              </a:defRPr>
            </a:lvl1pPr>
          </a:lstStyle>
          <a:p>
            <a:r>
              <a:rPr lang="en-US" dirty="0"/>
              <a:t>H20.ai Data Science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532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23925" y="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Accident Count By Month</a:t>
            </a:r>
            <a:endParaRPr lang="en-US" dirty="0"/>
          </a:p>
        </p:txBody>
      </p:sp>
      <p:sp>
        <p:nvSpPr>
          <p:cNvPr id="5" name="AutoShape 8" descr="data:image/png;base64,iVBORw0KGgoAAAANSUhEUgAAAnAAAAJcCAYAAAB5fZnuAAAABHNCSVQICAgIfAhkiAAAAAlwSFlzAAALEgAACxIB0t1+/AAAADh0RVh0U29mdHdhcmUAbWF0cGxvdGxpYiB2ZXJzaW9uMy4xLjEsIGh0dHA6Ly9tYXRwbG90bGliLm9yZy8QZhcZAAAgAElEQVR4nO3de5hldX3n+883tHiPXOwQBRLISEyI4y2M4mUcI4k0akRnvOAYbQ0T5hxJ1CSjkck5g4kxj06ceMnFHEaIoAxIiBcSESSocTSK4mUQRUNHgzSCNDc1kqjg9/yxVydFUdVdjV21+9e+Xs/TT+3922vv/V1N07xZa6+q6u4AADCOH5j3AAAA7BgBBwAwGAEHADAYAQcAMBgBBwAwGAEHADAYAQesqar6k6r6f7fxeFfV/dZyJlZHVT2vqj407zlgdyTggO2qqg9U1Y1Vdefv9bW6+//q7lfsjLm2pareXFW/s51tqqpeWFWXVtU3q2pzVf1ZVf3rVZ7toClU121jm5dX1Xeq6h+mX5dV1X+4g+/32On93rFo/UHT+gfuyOsueq3t7hOw8wg4YJuq6qAk/zZJJ3nyXIfZ+V6f5EVJXphknyQ/nuSdSZ44z6EWeFt336O775HkxUneWlX73cHX2pLkEVW174K1jUn+9nsdElh7Ag7Ynucm+WiSN2f2H/x/VlV3rar/UVVXVNXXqupDVXXX6bFHV9XfVNVNVXVlVT1vWr/NkbGqeklVXV1VX6mqX1z0+neuqtdU1Zer6qvT6detr//Y6YjZr1fVtdNrPH967Lgkz07y0uno1V8s3qmqOiTJ8Ume1d3v6+5vdffN3X16d79q2uZeVXVaVW2Z9vH/qaofmB57eVW9dcHr3eYI1HTU8hVV9eGq+kZVvbeq7j1t/sHp603TfI/Y3j+E7j4/yTeS/Kvp9S+tqp9f8P53qqrrquohy7zEtzOL02Om7fdI8swkpy/6fXlkVX18+uf58ap65ILH7tA+Tf8Mb6yqL1XVUdvbV2D7BBywPc/N7D/ypyc5ctERoNck+ekkj8zsCNZLk3y3qn40yXuS/EGS9UkenOTTi1+4qjYk+S9Jfi7JIUl+dtEmr8rsqNiDk9wvyf5J/tuCx384yb2m9WOT/FFV7d3dJ03z/vfpCNbP5/aOSLK5uz+2jX3/g+n1fyzJv5t+L56/je0X+4/T9j+UZM/M9jVJHjN93Wua7yPbepHpVO8Tp9f43LR8WpJfWLDZE5Jc3d2f2sZLnTbtQ5IcmeTSJF9Z8D77JHl3kjck2TfJ7yd596Kjdju6Tw9P8oUk907y35OcXFW1rf0Ftk/AAcuqqkcn+dEkZ3X3J5L8XWb/Ac90JOoXk7you6/q7lu7+2+6+1vTNn/V3Wd093e6+/ruvl3AJXlGkj/t7ku7+5tJXr7gvSvJcUl+tbtv6O5vJPndTEeQJt9J8tvTe5yb5B+S3H+Fu7dvkqu3se97TO91Qnd/o7v/Psn/SPKcFb5+Mtu3v+3uf0xyVmYhuiOeUVU3ZbZf5yT53e6+aXrsrUmeUFU/ON1/TpK3bOvFuvtvkuxTVffPLOROW7TJE5Nc3t1v6e5buvuMJJ9PsjCAd3Sfruju/9ndtyY5Ncl9ktzR08DARMAB27IxyXu7+7rp/v/Kv5xGvXeSu2QWdYsduMz6YvdNcuWC+1csuL0+yd2SfGI6DXtTkvOm9a2u7+5bFty/Ock9VvC+SXJ9ZjGxnHsnudOima7I7GjfSl1zB2fb6qzu3qu7757ZqdPnVtV/TpLu/kqSDyf5D1W1V5Kjsuh06DLekuSXk/xMkncseuy+ue3+Jrff5x3dp3/evrtvnm7u6O8DsIiAA5Y0fdbsGUn+XVVdU1XXJPnVJA+qqgcluS7JP2X6TNYiVy6zvtjVmcXeVj+y4PZ1Sf4xyU9NEbNXd99r+kD/SvR2Hr8wyQFVddgyj1+X2RG+H10031XT7W9mFphb/fAK51rJbLd/wuwI4Hty26Nhp2Z2GvXpST7S3Vct8dTF3pLkBUnOXRBUW30lt93f5Lb7vM0RV7ANsJMIOGA5T0lya5JDMztN9uAkP5nkfyd5bnd/N8kpSX6/qu5bVXtU1SNq9q1GTk/ys1X1jKpaV1X7VtVSp9rOSvK8qjq0qu6W5MStD0yv/z+TvLaqfihJqmr/qjpyhfN/NbPPri2puy9P8sdJzpguiNizqu5SVcdU1cumU35nJXllVd1z+lzfr2V26jKZfabvMVX1I1V1ryQnrHCuZHZF6He3Nd9iVXVAkg1JPrtg+Z1JHprZlbSLT4cuqbu/lNnn+X5ziYfPTfLjVfUfp39uz8zsn/9fruCld3ifgDtOwAHL2ZjZ552+3N3XbP2V5A+TPHu62vK/JPlMko8nuSHJq5P8QHd/ObMP1f/6tP7pJA9a/Abd/Z4kr0vyviSbpq8L/ca0/tGq+nqSv8rKP+N2cpJDp9Ov71xmmxdO+/NHSW7K7LTvU5NsvWr1VzI70vbFJB/K7BTyKdPsFyR5W5JLknwiK4ucTM+9Ockrk3x4mu/wZTZ95nRF5z9k9nv84SS/teB1/jHJnyc5OMnbd+D9PzSdgl28fn2SJ2X2z+36zC5KedKCU+g7Y5+AnaC6HfUGGFVV/bckP97dv7DdjYHdhu+YDTCo6dt+HJsduzIW2A04hQowoKr6pcwuFnlPd39we9sDuxenUAEABuMIHADAYL7vPgO3YcOGPu+88+Y9BgDASiz5o+e+747AXXfddq+GBwDYpX3fBRwAwOgEHADAYAQcAMBgBBwAwGAEHADAYAQcAMBgBBwAwGAEHADAYAQcAMBgBBwAwGAEHADAYAQcAMBgBBwAwGAEHADAYAQcAMBgBBwAwGAEHADAYAQcAMBgBBwAwGAEHADAYAQcAMBgBBwAwGAEHADAYAQcAMBg1s17gHnb8sa3znuEJa3/v39h3iMAALuo7/uAG9mX3/C0eY9wOz/ywrPnPQIA7PacQgUAGIyAAwAYjIADABiMgAMAGIyLGFhz55/8hHmPsKQjjz133iMAwIo4AgcAMBhH4GAH/H9vOXLeI9zOf37O+fMeAYA15ggcAMBgBBwAwGAEHADAYAQcAMBgBBwAwGAEHADAYAQcAMBgBBwAwGAEHADAYAQcAMBgBBwAwGAEHADAYAQcAMBgBBwAwGAEHADAYAQcAMBg1s17AGD1Pf8dG+Y9wpL+9KnnzXsEgCEJOGCX9sR3/N68R7iddz/1Jdvd5klnn74Gk+y4v3zas+c9ArATOIUKADAYAQcAMBgBBwAwGAEHADAYAQcAMBgBBwAwGAEHADAYAQcAMBgBBwAwGAEHADAYP0oLgNt4ytkXznuE23nn046Y9wiwS1m1I3BVdUpVXVtVly5Y+72q+nxVXVJV76iqvRY8dkJVbaqqL1TVkQvWN0xrm6rqZQvWD66qi6b1t1XVnqu1LwAAu5LVPIX65iQbFq1dkOQB3f3AJH+b5IQkqapDkxyT5Kem5/xxVe1RVXsk+aMkRyU5NMmzpm2T5NVJXtvd90tyY5JjV3FfAAB2GasWcN39wSQ3LFp7b3ffMt39aJIDpttHJzmzu7/V3V9KsinJw6Zfm7r7i9397SRnJjm6qirJ45KcPT3/1CRPWa19AQDYlczzIoZfTPKe6fb+Sa5c8NjmaW259X2T3LQgBreuL6mqjquqi6vq4i1btuyk8QEA5mMuAVdVv5nkliSnr8X7dfdJ3X1Ydx+2fv36tXhLAIBVs+ZXoVbV85I8KckR3d3T8lVJDlyw2QHTWpZZvz7JXlW1bjoKt3B7AL4PvfAdV25/ozl4w1MP3P5GsIPW9AhcVW1I8tIkT+7umxc8dE6SY6rqzlV1cJJDknwsyceTHDJdcbpnZhc6nDOF3/uTPG16/sYk71qr/QAAmKfV/DYiZyT5SJL7V9Xmqjo2yR8muWeSC6rq01X1J0nS3Z9NclaSzyU5L8nx3X3rdHTtl5Ocn+SyJGdN2ybJbyT5taralNln4k5erX0BANiVrNop1O5+1hLLy0ZWd78yySuXWD83yblLrH8xs6tUAQC+r/hRWgAAgxFwAACDEXAAAIMRcAAAgxFwAACDEXAAAIMRcAAAgxFwAACDEXAAAIMRcAAAg1m1H6UFAKzMe9523bxHuJ2jnnnveY/ANjgCBwAwGAEHADAYAQcAMBgBBwAwGAEHADAYAQcAMBgBBwAwGAEHADAYAQcAMBgBBwAwGD9KCwC4Q/7+ddfMe4QlHfTiH573CKvOETgAgMEIOACAwQg4AIDBCDgAgMEIOACAwQg4AIDBCDgAgMEIOACAwQg4AIDBCDgAgMEIOACAwQg4AIDBCDgAgMEIOACAwQg4AIDBCDgAgMEIOACAwQg4AIDBCDgAgMEIOACAwQg4AIDBCDgAgMEIOACAwQg4AIDBCDgAgMEIOACAwQg4AIDBCDgAgMEIOACAwQg4AIDBrJv3AAAAa+2rr//IvEe4nf1e9IgVb+sIHADAYAQcAMBgBBwAwGAEHADAYAQcAMBgBBwAwGAEHADAYAQcAMBgBBwAwGAEHADAYAQcAMBgBBwAwGAEHADAYAQcAMBgBBwAwGAEHADAYAQcAMBgVi3gquqUqrq2qi5dsLZPVV1QVZdPX/ee1quq3lBVm6rqkqp66ILnbJy2v7yqNi5Y/+mq+sz0nDdUVa3WvgAA7EpW8wjcm5NsWLT2siQXdvchSS6c7ifJUUkOmX4dl+SNySz4kpyY5OFJHpbkxK3RN23zSwuet/i9AAB2S6sWcN39wSQ3LFo+Osmp0+1TkzxlwfppPfPRJHtV1X2SHJnkgu6+obtvTHJBkg3TYz/Y3R/t7k5y2oLXAgDYra31Z+D26+6rp9vXJNlvur1/kisXbLd5WtvW+uYl1pdUVcdV1cVVdfGWLVu+tz0AAJizuV3EMB056zV6r5O6+7DuPmz9+vVr8ZYAAKtmrQPuq9Ppz0xfr53Wr0py4ILtDpjWtrV+wBLrAAC7vbUOuHOSbL2SdGOSdy1Yf+50NerhSb42nWo9P8njq2rv6eKFxyc5f3rs61V1+HT16XMXvBYAwG5t3Wq9cFWdkeSxSe5dVZszu5r0VUnOqqpjk1yR5BnT5ucmeUKSTUluTvL8JOnuG6rqFUk+Pm3329299cKIF2R2petdk7xn+gUAsNtbtYDr7mct89ARS2zbSY5f5nVOSXLKEusXJ3nA9zIjAMCI/CQG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HMJeCq6ler6rNVdWlVnVFVd6mqg6vqoqraVFVvq6o9p23vPN3fND1+0ILXOWFa/0JVHTmPfQEAWGtrHnBVtX+SFyY5rLsfkGSPJMckeXWS13b3/ZLcmOTY6SnHJrlxWn/ttF2q6tDpeT+VZEOSP66qPdZyXwAA5mFep1DXJblrVa1LcrckVyd5XJKzp8dPTfKU6fbR0/1Mjx9RVTWtn9nd3+ruLyXZlORhazQ/AMDcrHnAdfdVSV6T5MuZhdvXknwiyU3dfcu02eYk+0+3909y5fTcW6bt9124vsRzbqOqjquqi6vq4i1btuzcHQIAWGPzOIW6d2ZHzw5Oct8kd8/sFOiq6e6Tuvuw7j5s/fr1q/lWAACrbh6nUH82yZe6e0t3fyfJ25M8Ksle0ynVJDkgyVXT7auSHJgk0+P3SnL9wvUlngMAsNuaR8B9OcnhVXW36bNsRyT5XJL3J3natM3GJO+abp8z3c/0+Pu6u6f1Y6arVA9OckiSj63RPgAAzM267W+yc3X3RVV1dpJPJrklyaeSnJTk3UnOrKrfmdZOnp5ycpK3VNWmJDdkduVpuvuzVXVWZvF3S5Lju/vWNd0ZAIA5WPOAS5LuPjHJiYuWv5glriLt7n9K8vRlXueVSV650wcEANiF+UkMAACDEXAAAIMRcAAAgxFwAACDEXAAAIMRcAAAgxFwAACDEXAAAIMRcAAAgxFwAACDEXAAAIMRcAAAgxFwAACDEXAAAIMRcAAAgxFwAACDEXAAAIMRcAAAgxFwAACDEXAAAIMRcAAAgxFwAACDEXAAAIMRcAAAgxFwAACDEXAAAIMRcAAAgxFwAACDWVHAVdWjVrIGAMDqW+kRuD9Y4RoAAKts3bYerKpHJHlkkvVV9WsLHvrBJHus5mAAACxtmwGXZM8k95i2u+eC9a8nedpqDQUAwPK2GXDd/ddJ/rqq3tzdV6zRTAAAbMP2jsBtdeeqOinJQQuf092PW42hAABY3koD7s+S/EmSNyW5dfXGAQBge1YacLd09xtXdRIAAFZkpd9G5C+q6gVVdZ+q2mfrr1WdDACAJa30CNzG6etLFqx1kh/bueMAALA9Kwq47j54tQcBAGBlVhRwVfXcpda7+7SdOw4AANuz0lOo/2bB7bskOSLJJ5MIOACANbbSU6i/svB+Ve2V5MxVmQgAgG1a6VWoi30zic/FAQDMwUo/A/cXmV11msx+iP1PJjlrtYYCAGB5K/0M3GsW3L4lyRXdvXkV5gEAYDtWdAp1+qH2n09yzyR7J/n2ag4FAMDyVhRwVfWMJB9L8vQkz0hyUVU9bTUHAwBgaSs9hfqbSf5Nd1+bJFW1PslfJTl7tQYDAGBpK70K9Qe2xtvk+h14LgAAO9FKj8CdV1XnJzljuv/MJOeuzkgAAGzLNgOuqu6XZL/ufklV/fskj54e+kiS01d7OAAAbm97R+Bel+SEJOnutyd5e5JU1b+eHvv5VZ0OAIDb2d7n2Pbr7s8sXpzWDlqViQAA2KbtBdxe23jsrjtzEAAAVmZ7AXdxVf3S4sWq+k9JPrE6IwEAsC3b+wzci5O8o6qenX8JtsOS7Jnkqas5GAAAS9tmwHX3V5M8sqp+JskDpuV3d/f7Vn0yAACWtKLvA9fd70/y/lWeBQCAFfDTFAAABiPgAAAGI+AAAAYj4AAABiPgAAAGI+AAAAYj4AAABiPgAAAGI+AAAAYj4AAABiPgAAAGI+AAAAYzl4Crqr2q6uyq+nxVXVZVj6iqfarqgqq6fPq697RtVdUbqmpTVV1SVQ9d8Dobp+0vr6qN89gXAIC1Nq8jcK9Pcl53/0SSByW5LMnLklzY3YckuXC6nyRHJTlk+nVckjcmSVXtk+TEJA9P8rAkJ26NPgCA3dmaB1xV3SvJY5KcnCTd/e3uvinJ0UlOnTY7NclTpttHJzmtZz6aZK+quk+SI5Nc0N03dPeNSS5IsmENdwUAYC7mcQTu4CRbkvxpVX2qqt5UVXdPsl93Xz1tc02S/abb+ye5csHzN09ry63fTlUdV1UXV9XFW7Zs2Ym7AgCw9uYRcOuSPDTJG7v7IUm+mX85XZok6e5O0jvrDbv7pO4+rLsPW79+/c56WQCAuZhHwG1Osrm7L5run51Z0H11OjWa6eu10+NXJTlwwfMPmNaWWwcA2K2tecB19zVJrqyq+09LRyT5XJJzkmy9knRjkndNt89J8tzpatTDk3xtOtV6fpLHV9Xe08ULj5/WAAB2a+vm9L6/kuT0qtozyReTPD+zmDyrqo5NckWSZ0zbnpvkCUk2Jbl52jbdfUNVvSLJx6ftfru7b1i7XQAAmI+5BFx3fzrJYUs8dMQS23aS45d5nVOSnLJzpwMA2LX5SQw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xFwAACDEXAAAIMRcAAAg5lbwFXVHlX1qar6y+n+wVV1UVVtqqq3VdWe0/qdp/ubpscPWvAaJ0zrX6iqI+ezJwAAa2ueR+BelOSyBfdfneS13X2/JDcmOXZaPzbJjdP6a6ftUlWHJjkmyU8l2ZDkj6tqjzWaHQBgbuYScFV1QJInJnnTdL+SPC7J2dMmpyZ5ynT76Ol+psePmLY/OsmZ3f2t7v5Skk1JHrY2ewAAMD/zOgL3uiQvTfLd6f6+SW7q7lum+5uT7D/d3j/JlUkyPf61aft/Xl/iObdRVcdV1cVVdfGWLVt25n4AAKy5NQ+4qnpSkmu7+xNr9Z7dfVJ3H9bdh61fv36t3hYAYFWsm8N7PirJk6vqCUnukuQHk7w+yV5VtW46ynZAkqum7a9KcmCSzVW1Lsm9kly/YH2rhc8BANhtrfkRuO4+obsP6O6DMrsI4X3d/ewk70/ytGmzjUneNd0+Z7qf6fH3dXdP68dMV6kenOSQJB9bo90AAJibeRyBW85vJDmzqn4nyaeSnDytn5zkLVW1KckNmUVfuvuzVXVWks8luSXJ8d1969qPDQCwtuYacN39gSQfmG5/MUtcRdrd/5Tk6cs8/5VJXrl6EwIA7Hr8JAY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EIOACAwQg4AIDBCDgAgMGsecBV1YFV9f6q+lxVfbaqXjSt71NVF1TV5dPXvaf1qqo3VNWmqrqkqh664LU2TttfXlUb13pfAADmYR5H4G5J8uvdfWiSw5McX1WHJnlZkgu7+5AkF073k+SoJIdMv45L8sZkFnxJTkzy8CQPS3Li1ugDANidrXnAdffV3f3J6fY3klyWZP8kRyc5ddrs1CRPmW4fneS0nvlokr2q6j5JjkxyQXff0N03JrkgyYY13BUAgLmY62fgquqgJA9JclGS/br76umha5LsN93eP8mVC562eVpbbn2p9zmuqi6uqou3bNmy0+YHAJiHuQVcVd0jyZ8neXF3f33hY93dSXpnvVd3n9Tdh3X3YevXr99ZLwsAMBdzCbiqulNm8XZ6d799Wv7qdGo009drp/Wrkhy44OkHTGvLrQMA7NbmcRVqJTk5yWXd/fsLHjonydYrSTcmedeC9edOV6MenuRr06nW85M8vqr2ni5eePy0BgCwW1s3h/d8VJLnJPlMVX16WvuvSV6V5KyqOjbJFUmeMT12bpInJNmU5OYkz0+S7r6hql6R5OPTdr/d3TeszS4AAMzPmgdcd38oSS3z8BFLbN9Jjl/mtU5JcsrOmw4AYNfnJzEA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EbAAQAMRsABAAxGwAEADGb4gKuqDVX1haraVFUvm/c8AACrbeiAq6o9kvxRkqOSHJrkWVV16HynAgBYXUMHXJKHJdnU3V/s7m8nOTPJ0XOeCQBgVVV3z3uGO6yqnpZkQ3f/p+n+c5I8vLt/edF2xyU5brp7/yRfWKWR7p3kulV67dU06tzJuLOPOncy7uyjzp2MO/uocyfjzj7q3Mm4s6/23Nd194bFi+tW8Q13Gd19UpKTVvt9quri7j5std9nZxt17mTc2UedOxl39lHnTsadfdS5k3FnH3XuZNzZ5zX36KdQr0py4IL7B0xrAAC7rdED7uNJDqmqg6tqzyTHJDlnzjMBAKyqoU+hdvctVfXLSc5PskeSU7r7s3McadVP066SUedOxp191LmTcWcfde5k3NlHnTsZd/ZR5ytv2v0AAAb/SURBVE7GnX0ucw99EQMAwPej0U+hAgB83xFwAACDEXB3UFWdUlXXVtWlC9b2qaoLqury6eve85xxe6rq/lX16QW/vl5VL573XMtZ5vf86VX12ar6blXt8pefL7UPI6mqvarq7Kr6fFVdVlWPmPdMK1FVf19Vn5n+nF8873lWqqp+dfrzfWlVnVFVd5n3TCtRVXepqo9V1f+Z5v+tec+0UlX1oun3+7O78t+Hy6mqParqU1X1l/OeZVuW+fv896a/Wy6pqndU1V7znHF7qurAqnp/VX1u+vPyorV8fwF3x705yeJvrPeyJBd29yFJLpzu77K6+wvd/eDufnCSn05yc5J3zHmsbXlzbv97fmmSf5/kg2s+zR3z5tx+H0by+iTndfdPJHlQksvmPM+O+Jnpz/suH/pJUlX7J3lhksO6+wGZXah1zHynWrFvJXlcdz8oyYOTbKiqw+c803ZV1QOS/FJmP+XnQUmeVFX3m+9UO+xFGePfyzfn9n8XXpDkAd39wCR/m+SEtR5qB92S5Ne7+9Akhyc5fi1/nKeAu4O6+4NJbli0fHSSU6fbpyZ5ypoO9b05IsnfdfcV8x5kOUv9nnf3Zd29Wj9ZY6db5s/NEKrqXkkek+TkJOnub3f3TfOdare3Lsldq2pdkrsl+cqc51mRnvmH6e6dpl8jXDH3k0ku6u6bu/uWJH+d2f8gDqGqDkjyxCRvmvcs27PM3+fvnX7fk+SjmX1v111Wd1/d3Z+cbn8js3Def63eX8DtXPt199XT7WuS7DfPYXbQMUnOmPcQ7NIOTrIlyZ9Op2jeVFV3n/dQK9RJ3ltVn5h+tN4ur7uvSvKaJF9OcnWSr3X3e+c71cpNp/I+neTaJBd090XznmkFLk3yb6tq36q6W5In5LbfLH5X97okL03y3XkPshP8YpL3zHuIlaqqg5I8JMma/TkXcKukZ9+fZYT/48z0TZCfnOTP5j0Lu7R1SR6a5I3d/ZAk38wu/jGBBR7d3Q9NclRmpzkeM++Btmf6DO3RmYXzfZPcvap+Yb5TrVx33zp9POOAJA+bTk/u0rr7siSvTvLeJOcl+XSSW+c61ApV1ZOSXNvdn5j3LN+rqvrNzE5Pnj7vWVaiqu6R5M+TvLi7v75W7yvgdq6vVtV9kmT6eu2c51mpo5J8sru/Ou9B2KVtTrJ5wZGUszMLul3edDQr3X1tZp/zfNh8J1qRn03ype7e0t3fSfL2JI+c80w7bDrN/v4M8tnP7j65u3+6ux+T5MbMPos1gkcleXJV/X2SM5M8rqreOt+RdlxVPS/Jk5I8uwf4RrVVdafM4u307n77Wr63gNu5zkmycbq9Mcm75jjLjnhWnD5lO7r7miRXVtX9p6UjknxujiOtSFXdvaruufV2ksdndqpsV/flJIdX1d2qqjL7/R7hw+mpqvVbryCsqrsm+bkkn5/vVCtTVT80ff2RzD7/9r/mO9HKdPcJ3X1Adx+U2Udi3tfdwxyxTZKq2pDZKeAnd/fN855ne6Z/L09Ocll3//5av7+Au4Oq6owkH0ly/6raXFXHJnlVkp+rqssz+7/nV81zxpWY/oP2c5n93/0ubanf86p6alVtTvKIJO+uqvPnO+W2LfPnZiS/kuT0qroks6sLf3fO86zEfkk+VFX/J8nHkry7u8+b80zbNR3pPDvJJ5N8JrO/r0f5UUP3SfL+6c/JxzP7DNwu/W0tFvjzqvpckr9IcrwLdVbHMn8X/mGSeya5YPqWP38y1yG371FJnpPZ0c6t347rCWv15n6UFgDAYByBAwAYjIADABiMgAMAGIyAAwAYjIADABiMgAOYVFUv/OanVbWuqrZU1R36FhhVtVdVvWDB/cfe0dcCWEjAAfyLbyZ5wPTNZ5PZ90i86nt4vb2SvGC7WwHsIAEHcFvnJnnidPs2P6WkqvapqndW1SVV9dGqeuC0/vKqOqWqPlBVX6yqF05PeVWSfzV9g8/fm9buUVVnV9Xnq+r06bu5A+wQAQdwW2cmOaaq7pLkgUkuWvDYbyX5VHc/MMl/TXLagsd+IsmRmf2c1ROnn5H4siR/190P7u6XTNs9JMmLkxya5Mcy+27uADtEwAEs0N2XJDkos6Nv5y56+NFJ3jJt974k+1bVD06Pvbu7v9Xd1yW5NrMf4bWUj3X35u7+bpJPT+8FsEPWzXsAgF3QOUlek+SxSfZd4XO+teD2rVn+79eVbgewLEfgAG7vlCS/1d2fWbT+v5M8O5ldUZrkuu7++jZe5xuZ/XBugJ3K//kBLNLdm5O8YYmHXp7klKq6JMnNSTZu53Wur6oPV9WlSd6T5N07e1bg+1N197xnAABgBziFCgAwGAEHADAYAQcAMBgBBwAwGAEHADAYAQcAMBgBBwAwmP8fG4XrtXwyNs4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78" y="1101674"/>
            <a:ext cx="4513547" cy="3019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2199" y="27748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October*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July *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November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January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3708"/>
              </p:ext>
            </p:extLst>
          </p:nvPr>
        </p:nvGraphicFramePr>
        <p:xfrm>
          <a:off x="1552755" y="4209691"/>
          <a:ext cx="4433696" cy="2554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045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3912" y="152400"/>
            <a:ext cx="10515600" cy="1325563"/>
          </a:xfrm>
        </p:spPr>
        <p:txBody>
          <a:bodyPr/>
          <a:lstStyle/>
          <a:p>
            <a:r>
              <a:rPr lang="en-US" dirty="0" smtClean="0"/>
              <a:t>Accident Count By Day of Week</a:t>
            </a:r>
            <a:endParaRPr lang="en-US" dirty="0"/>
          </a:p>
        </p:txBody>
      </p:sp>
      <p:sp>
        <p:nvSpPr>
          <p:cNvPr id="5" name="AutoShape 2" descr="data:image/png;base64,iVBORw0KGgoAAAANSUhEUgAAA4cAAAJdCAYAAACBPwJrAAAABHNCSVQICAgIfAhkiAAAAAlwSFlzAAALEgAACxIB0t1+/AAAADh0RVh0U29mdHdhcmUAbWF0cGxvdGxpYiB2ZXJzaW9uMy4xLjEsIGh0dHA6Ly9tYXRwbG90bGliLm9yZy8QZhcZAAAgAElEQVR4nO3de7RtdV338c9XDt4voBwRAdMULdJH1JPiJTUtOViJlRmkguQTPiMwLbtoPU+YZkMrrbw2MFBQUlEzKVEkNS8oykFJbpp4ISAuBxDBSxr4ff5Yv53L4zmHfWCvvTh7v15jrLHX+s255vzNs0Y23sy55qruDgAAAKvbLeY9AQAAAOZPHAIAACAOAQAAEIcAAABEHAIAABBxCAAAQMQhADdTVfW3VfX/trK8q+o+yzknZqOqnllVH5/3PABWO3EIwJKpqn+tqq9V1a1u6ra6+/9090uWYl5bU1Vvqqo/vYF1qqp+q6rOrqpvVtVFVfWOqnrAjOd2zxHBa7ayzouq6r+r6hvjcV5V/fKN3N9jx/7evcn4A8f4v96Y7W6yrRs8JgDmQxwCsCSq6p5JfipJJ3nSXCez9P4myXOT/FaSOye5b5J/TPJz85zUlLd39+27+/ZJnpfkLVW1643c1sYkD6+qu0yNHZLk32/qJAG4eROHACyVg5OcluRNmcTE/6iq21TVK6rqgqr6elV9vKpuM5Y9qqo+UVVXV9WFVfXMMf4DZ/Sq6veq6pKq+s+q+vVNtn+rqvrLqvqPqrpsXJK6sP3HjjN9z6+qy8c2Dh3LDkvytCS/P866/dOmB1VVeyU5PMlB3f2h7v5Od3+ru4/v7peNde5UVcdV1cZxjP+3qm4xlr2oqt4ytb0fOHM2zra+pKpOraprq+oDVbXLWP2j4+/VY34Pv6EPobtPTnJtknuP7Z9dVb8wtf8dq+qKqnrQFjbx3UzC98Cx/g5JfjXJ8Zv8uzyiqk4fn+fpVfWIqWU36pjGZ/i1qvpKVe1/Q8cKwNIShwAslYMzCYjjk+y3yZmrv0zykCSPyOTM2+8n+V5V/UiS9yV5dZK1SfZJcuamG66q9Ul+N8nPJtkryc9sssrLMjmbt0+S+yTZPckfTy2/W5I7jfFnJXltVe3c3UeN+f75OPP2C/lhj09yUXd/eivH/uqx/R9N8pjxb3HoVtbf1K+N9e+a5JaZHGuSPHr83WnM75Nb28i4/PXnxjbOHcPHJXn61GpPTHJJd392K5s6bhxDkuyX5Owk/zm1nzsneW+SVyW5S5JXJnnvJmcbt/WYHpbkC0l2SfLnSY6uqtra8QKwtMQhADdZVT0qyY8kOaG7z0jypUziIOMM2q8neW53X9zd13f3J7r7O2Odf+nut3b3f3f3ld39Q3GY5KlJ3tjdZ3f3N5O8aGrfleSwJL/d3Vd197VJ/izjzNfw30lePPZxUpJvJLnfIg/vLkku2cqx7zD29cLuvra7v5rkFUmescjtJ5Nj+/fu/naSEzKJ3G3x1Kq6OpPjOjHJn3X31WPZW5I8saruOF4/I8mbt7ax7v5EkjtX1f0yicTjNlnl55J8sbvf3N3Xdfdbk3w+yXRcb+sxXdDdb+ju65Mcm2S3JDf20lgAbgRxCMBSOCTJB7r7ivH67/P9S0t3SXLrTIJxU3tuYXxTd09y4dTrC6aer01y2yRnjEtTr07y/jG+4Mruvm7q9beS3H4R+02SKzMJlS3ZJcmOm8zpgkzOUi7WpTdybgtO6O6duvt2mVxOenBVPTtJuvs/k5ya5Jeraqck+2eTS0S34M1Jjkjy00nevcmyu+cHjzf54WPe1mP6n/W7+1vj6bb+OwBwE4hDAG6S8d2+pyZ5TFVdWlWXJvntJA+sqgcmuSLJf2V8B24TF25hfFOXZBKSC+4x9fyKJN9O8hMjkHbq7juNm7MsRt/A8g8m2aOq1m1h+RWZnJn8kU3md/F4/s1M4nXB3RY5r8XM7YffMDlz+b784Fm8YzO5tPRXknyyuy/ezFs39eYkv5nkpKlYW/Cf+cHjTX7wmLc6xUWsA8AciEMAbqonJ7k+yd6ZXDq4T5IfT/KxJAd39/eSHJPklVV196raoaoeXpOfuzg+yc9U1VOrak1V3aWqNnf54QlJnllVe1fVbZMcubBgbP8NSf6qqu6aJFW1e1Xtt8j5X5bJdwU3q7u/mOR1Sd46bm5zy6q6dVUdWFUvGJdBnpDkpVV1h/E9yt/J5HLOZPIdykdX1T2q6k5JXrjIeSWTO4d+b2vz21RV7ZFkfZJzpob/McmDM7nj6qaXiG5Wd38lk+9P/tFmFp+U5L5V9Wvjc/vVTD7/f17Eprf5mABYHuIQgJvqkEy+X/Yf3X3pwiPJa5I8bdyV83eTnJXk9CRXJXl5klt0939kcoOU54/xM5M8cNMddPf7kvx1kg8lOX/8nfYHY/y0qromyb9k8d8pPDrJ3uOS1H/cwjq/NY7ntUmuzuRS2F9MsnB30+dkcobwy0k+nslltceMuZ+S5O1JPpfkjCwuoDLe+60kL01y6pjfvltY9VfHnT+/kcm/8alJ/mRqO99O8q4k90ryD9uw/4+Py1I3Hb8yyc9n8rldmckNhn5+6rLipTgmAJZZdbu6AwBWuqr64yT37e6n3+DKAKxKa+Y9AQBgtsZPTzwr23YHVQBWGZeVAsAKVlW/kcmNf97X3R+9ofUBWL1cVgoAAIAzhwAAAKzC7xyuX7++3//+9897GgAAAPNSmxuc2ZnDqtqzqj5cVedW1TlV9dwx/qKquriqzhyPJ06954VVdX5VfWH696mqav0YO7+qXjA1fq+q+tQYf3tV3fKG5nXFFTd4l20AAIBVZ5aXlV6X5PndvXeSfZMcXlV7j2V/1d37jMdJSTKWHZjkJzL58d7XjR9K3iGT35XaP5Mf2D1oajsvH9u6T5KvZXInNgAAALbRzOKwuy/p7s+M59cmOS/J7lt5ywFJ3tbd3+nur2TyY8YPHY/zu/vL3f3dJG9LckBVVZLHJXnneP+xSZ48m6MBAABY2ZblhjRVdc8kD0ryqTF0RFV9rqqOqaqdx9jumdxqe8FFY2xL43dJcnV3X7fJ+Ob2f1hVbaiqDRs3blyCIwIAAFhZZh6HVXX7JO9K8rzuvibJ65PcO8k+SS5J8opZz6G7j+rudd29bu3atbPeHQAAwHZnpncrraodMwnD47v7H5Kkuy+bWv6GJP88Xl6cZM+pt+8xxrKF8SuT7FRVa8bZw+n1AQAA2AazvFtpJTk6yXnd/cqp8d2mVvvFJGeP5ycmObCqblVV90qyV5JPJzk9yV7jzqS3zOSmNSd2dyf5cJKnjPcfkuQ9szoeAACAlWyWZw4fmeQZSc6qqjPH2B9mcrfRfZJ0kq8meXaSdPc5VXVCknMzudPp4d19fZJU1RFJTk6yQ5Jjuvucsb0/SPK2qvrTJJ/NJEYBAADYRjU5Abd6rFu3rjds2DDvaQAAAMxLbW5wWe5WCgAAwM2bOAQAAEAcAgAAIA4BAACIOAQAACDiEAAAgIhDAAAAIg4BAACIOAQAACDiEAAAgIhDAAAAIg4BAACIOAQAACDiEAAAgIhDAAAAIg4BAABIsmbeE7i5e8jvHTfvKaxaZ/zFwfOeAgAArBrOHAIAACAOAQAAEIcAAABEHAIAABBxCAAAQMQhAAAAEYcAAABEHAIAABBxCAAAQMQhAAAAEYcAAABEHAIAABBxCAAAQMQhAAAAEYcAAABEHAIAABBxCAAAQMQhAAAAEYcAAABEHAIAABBxCAAAQMQhAAAAEYcAAABEHAIAABBxCAAAQMQhAAAAEYcAAABEHAIAABBxCAAAQMQhAAAAEYcAAABEHAIAABBxCAAAQMQhAAAAEYcAAAAkWTPvCcC8/MeLHzDvKaxq9/jjs+Y9BQAApjhzCAAAgDOHwMr0yFc/ct5TWLVOfc6p854CAHAjOHMIAACAOAQAAEAcAgAAEHEIAABAxCEAAAARhwAAAEQcAgAAEHEIAABAkjXzngAAbIuPPPox857CqvaYj35k3lMAYEacOQQAAEAcAgAAIA4BAACIOAQAACDiEAAAgIhDAAAAIg4BAACIOAQAACDiEAAAgIhDAAAAIg4BAACIOAQAACDiEAAAgIhDAAAAkqyZ9wQAABa85vn/NO8prGpHvOIX5j0FYI6cOQQAAEAcAgAAIA4BAACIOAQAACDiEAAAgIhDAAAAIg4BAACIOAQAACDiEAAAgIhDAAAAIg4BAACIOAQAACDiEAAAgIhDAAAAIg4BAACIOAQAACDiEAAAgIhDAAAAIg4BAACIOAQAACAzjMOq2rOqPlxV51bVOVX13DF+56o6paq+OP7uPMarql5VVedX1eeq6sFT2zpkrP/FqjpkavwhVXXWeM+rqqpmdTwAAAAr2SzPHF6X5PndvXeSfZMcXlV7J3lBkg92915JPjheJ8n+SfYaj8OSvD6ZxGSSI5M8LMlDkxy5EJRjnd+Yet/6GR4PAADAijWzOOzuS7r7M+P5tUnOS7J7kgOSHDtWOzbJk8fzA5Ic1xOnJdmpqnZLsl+SU7r7qu7+WpJTkqwfy+7Y3ad1dyc5bmpbAAAAbINl+c5hVd0zyYOSfCrJrt19yVh0aZJdx/Pdk1w49baLxtjWxi/azPjm9n9YVW2oqg0bN268SccCAACwEs08Dqvq9kneleR53X3N9LJxxq9nPYfuPqq713X3urVr1856dwAAANudmcZhVe2YSRge393/MIYvG5eEZvy9fIxfnGTPqbfvMca2Nr7HZsYBAADYRrO8W2klOTrJed39yqlFJyZZuOPoIUneMzV+8Lhr6b5Jvj4uPz05yROqaudxI5onJDl5LLumqvYd+zp4alsAAABsgzUz3PYjkzwjyVlVdeYY+8MkL0tyQlU9K8kFSZ46lp2U5IlJzk/yrSSHJkl3X1VVL0ly+ljvxd191Xj+m0nelOQ2Sd43HgAAAGyjmcVhd388yZZ+d/Dxm1m/kxy+hW0dk+SYzYxvSHL/mzBNAAAAskx3KwUAAODmTRwCAAAgDgEAABCHAAAARBwCAAAQcQgAAEDEIQAAABGHAAAARBwCAAAQcQgAAEDEIQAAABGHAAAARBwCAAAQcQgAAEDEIQAAAEnWzHsCAACsDi99+lPmPYVV64/e8s55T4HtgDOHAAAAiEMAAA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AQcQgAAEDEIQAAABGHAAAARBwCAACQZM28JwAAAGzfznvph+Y9hVXtx//ocUuyHWcOAQAAEIcAAACIQwAAACIOAQAAiDgEAAAg4hAAAICIQwAAACIOAQAAiDgEAAAg4hAAAICIQwAAACIOAQAAiDgEAAAg4hAAAICIQwAAACIOAQAAiDgEAAAgM4zDqjqmqi6vqrOnxl5UVRdX1Znj8cSpZS+sqvOr6gtVtd/U+Poxdn5VvWBq/F5V9akx/vaquuWsjgUAAGClm+WZwzclWb+Z8b/q7n3G46Qkqaq9kxyY5CfGe15XVTtU1Q5JXptk/yR7JzlorJskLx/buk+SryV51gyPBQAAYEWbWRx290eTXLXI1Q9I8rbu/k53fyXJ+UkeOh7nd/eXu/u7Sd6W5ICqqiSPS/LO8f5jkzx5SQ8AAABgFZnHdw6PqKrPjctOdx5juye5cGqdi8bYlsbvkuTq7r5uk/HNqqrDqmpDVW3YuHHjUh0HAADAirHccfj6JPdOsk+SS5K8Yjl22t1Hdfe67l63du3a5dglAADAdmXNcu6suy9beF5Vb0jyz+PlxUn2nFp1jzGWLYxfmWSnqlozzh5Orw8AAMA2WtYzh1W129TLX0yycCfTE5McWFW3qqp7JdkryaeTnJ5kr3Fn0ltmctOaE7u7k3w4yVPG+w9J8p7lOAYAAICVaGZnDqvqrUkem2SXqrooyZFJHltV+yTpJF9N8uwk6e5zquqEJOcmuS7J4d19/djOEUlOTrJDkmO6+5yxiz9I8raq+tMkn01y9KyOBQAAYKWbWRx290GbGd5iwHX3S5O8dDPjJyU5aTPjX87kbqYAAADcRPO4WykAAAA3M+IQAAAAcQgAAIA4BAAAIOIQAACAiEMAAAAiDgEAAIg4BAAAIOIQAACAiEMAAAAiDgEAAIg4BAAAIOIQAACAiEMAAAAiDgEAAIg4BAAAIOIQAACAiEMAAAAiDgEAAIg4BAAAIOIQAACAiEMAAAAiDgEAAIg4BAAAIOIQAACAiEMAAAAiDgEAAIg4BAAAIOIQAACAiEMAAAAiDgEAAIg4BAAAIOIQAACAiEMAAAAiDgEAAMgi47CqPriYMQAAALZPa7a2sKpuneS2SXapqp2T1Fh0xyS7z3huAAAALJOtxmGSZyd5XpK7Jzkj34/Da5K8ZobzAgAAYBltNQ67+2+S/E1VPae7X71McwIAAGCZ3dCZwyRJd7+6qh6R5J7T7+nu42Y0LwAAAJbRouKwqt6c5N5Jzkxy/RjuJOIQAABgBVhUHCZZl2Tv7u5ZTgYAAID5WOzvHJ6d5G6znAgAAADzs9gzh7skObeqPp3kOwuD3f2kmcwKAACAZbXYOHzRLCcBAADAfC32bqUfmfVEAAAAmJ/F3q302kzuTpokt0yyY5JvdvcdZzUxAAAAls9izxzeYeF5VVWSA5LsO6tJAQAAsLwWe7fS/9ET/5hkvxnMBwAAgDlY7GWlvzT18haZ/O7hf81kRgAAACy7xd6t9Bemnl+X5KuZXFoKAADACrDY7xweOuuJAAAAMD+L+s5hVe1RVe+uqsvH411VtcesJwcAAMDyWOwNad6Y5MQkdx+PfxpjAAAArACLjcO13f3G7r5uPN6UZO0M5wUAAMAyWmwcXllVT6+qHcbj6UmunOXEAAAAWD6LjcNfT/LUJJcmuSTJU5I8c0ZzAgAAYJkt9qcsXpzkkO7+WpJU1Z2T/GUm0QgAAMB2brFnDv/XQhgmSXdfleRBs5kSAAAAy22xcXiLqtp54cU4c7jYs44AAADczC028F6R5JNV9Y7x+leSvHQ2UwIAAGC5LSoOu/u4qtqQ5HFj6Je6+9zZTQsAAIDltOhLQ0cMCkIAAIAVaLHfOQQAAGAFE4cAAACIQwAAAMQhAAAAEYcAAABEHAIAABBxCAAAQMQhAAAAEYcAAABEHAIAABBxCAAAQMQhAAAAEYcAAABEHAIAABBxCAAAQMQhAAAAEYcAAABEHAIAABBxCAAAQMQhAAAAEYcAAABEHAIAABBxCAAAQMQhAAAAEYcAAABEHAIAABBxCAAAQMQhAAAAEYcAAABEHAIAABBxCAAAQMQhAAAAEYcAAABEHAIAABBxCAAAQMQhAAAAmWEcVtUxVXV5VZ09NXbnqjqlqr44/u48xquqXlVV51fV56rqwVPvOWSs/8WqOmRq/CFVddZ4z6uqqmZ1LAAAACvdLM8cvinJ+k3GXpDkg929V5IPjtdJsn+SvcbjsCSvTyYxmeTIJA9L8tAkRy4E5VjnN6bet+m+AAAAWKSZxWF3fzTJVZsMH5Dk2PH82CRPnho/ridOS7JTVe2WZL8kp3T3Vd39tSSnJFk/lt2xu0/r7k5y3NS2AAAA2EbL/Z3DXbv7kvH80iS7jue7J7lwar2LxtjWxi/azPhmVdVhVbWhqjZs3Ljxph0BAADACjS3G9KMM369TPs6qrvXdfe6tWvXLscuAQAAtivLHYeXjUtCM/5ePsYvTrLn1Hp7jLGtje+xmXEAAABuhOWOwxOTLNxx9JAk75kaP3jctXTfJF8fl5+enOQJVbXzuBHNE5KcPJZdU1X7jruUHjy1LQAAALbRmlltuKremuSxSXapqosyuevoy5KcUFXPSnJBkqeO1U9K8sQk5yf5VpJDk6S7r6qqlyQ5faz34u5euMnNb2ZyR9TbJHnfeAAAAHAjzCwOu/ugLSx6/GbW7SSHb2E7xyQ5ZjPjG5Lc/6bMEQAAgIm53ZAGAACAmw9xCAAAgDgEAABA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EHAIAABBxCAAAQMQhAAAAEYcAAABkTnFYVV+tqrOq6syq2jDG7lxVp1TVF8ffncd4VdWrqur8qvpcVT14ajuHjPW/WFWHzONYAAAAVoJ5njn86e7ep7vXjdcvSPLB7t4ryQfH6yTZP8le43FYktcnk5hMcmSShyV5aJIjF4ISAACAbXNzuqz0gCTHjufHJnny1PhxPXFakp2qarck+yU5pbuv6u6vJTklyfrlnjQAAMBKMK847CQfqKozquqwMbZrd18ynl+aZNfxfPckF06996IxtqXxH1JVh1XVhqrasHHjxqU6BgAAgBVjzZz2+6juvriq7prklKr6/PTC7u6q6qXaWXcfleSoJFm3bt2SbRcAAGClmMuZw+6+ePy9PMm7M/nO4GXjctGMv5eP1S9OsufU2/cYY1saBwAAYBstexxW1e2q6g4Lz5M8IcnZSU5MsnDH0UOSvGc8PzHJweOupfsm+fq4/PTkJE+oqp3HjWieMMYAAADYRvO4rHTXJO+uqoX9/313v7+qTk9yQlU9K8kFSZ461j8pyROTnJ/kW0kOTZLuvqqqXpLk9LHei7v7quU7DAAAgJVj2eOwu7+c5IGbGb8yyeM3M95JDt/Cto5JcsxSzxEAAGC1uTn9lAUAAABzIg4BAAAQhwAAA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KyAOKyq9VX1hao6v6peMO/5AAAAbI+26zisqh2SvDbJ/kn2TnJQVe0931kBAABsf7brOEzy0CTnd/eXu/u7Sd6W5IA5zwkAAGC7U9097zncaFX1lCTru/t/j9fPSPKw7j5ik/UOS3LYeHm/JF9Y1onOzy5Jrpj3JJgZn+/K5vNduXy2K5vPd+Xy2a5sq+3zvaK71286uGYeM1lu3X1UkqPmPY/lVlUbunvdvOfBbPh8Vzaf78rls13ZfL4rl892ZfP5Tmzvl5VenGTPqdd7jDEAAAC2wfYeh6cn2auq7lVVt0xyYJIT5zwnAACA7c52fVlpd19XVUckOTnJDkmO6e5z5jytm5NVdyntKuPzXdl8viuXz3Zl8/muXD7blc3nm+38hjQAAAAsje39slIAAACWgDgEAABAHK5UVbVTVb2zqj5fVedV1cPnPSeWRlXduqo+XVX/VlXnVNWfzHtOLK2q2qGqPltV/zzvubC0quqrVXVWVZ1ZVRvmPR+WRlXtWVUfrqpzx/8uP3fec2LpVNX9xv/NLjyuqarnzXteLI2qOqaqLq+qs+c9l5sD3zlcoarq2CQf6+6/G3dyvW13Xz3veXHTVVUluV13f6Oqdkzy8STP7e7T5jw1lkhV/U6SdUnu2N0/P+/5sHSq6qtJ1nX3avqh5RWvqnZLslt3f6aq7pDkjCRP7u5z5zw1llhV7ZDJz6Y9rLsvmPd8uOmq6tFJvpHkuO6+/7znM2/OHK5AVXWnJI9OcnSSdPd3hc3mlvAAAAXZSURBVOHK0RPfGC93HA//lWeFqKo9kvxckr+b91yAxenuS7r7M+P5tUnOS7L7fGfFjDw+yZeE4crR3R9NctW853FzIQ5Xpnsl2ZjkjePStL+rqtvNe1IsnXHZ4ZlJLk9ySnd/at5zYsn8dZLfT/K9eU+EmegkH6iqM6rqsHlPhqVXVfdM8qAk/nd5ZTowyVvnPQmYFXG4Mq1J8uAkr+/uByX5ZpIXzHdKLKXuvr6790myR5KHVtWqvwxiJaiqn09yeXefMe+5MDOP6u4HJ9k/yeHjciZWiKq6fZJ3JXled18z7/mwtMbXdJ6U5B3zngvMijhcmS5KctHU2aR3ZhKLrDDjcuEPJ1k/77mwJB6Z5Enje2lvS/K4qnrLfKfEUurui8ffy5O8O8lD5zsjlsr4Dvi7khzf3f8w7/kwE/sn+Ux3XzbvicCsiMMVqLsvTXJhVd1vDD0+iS/FrxBVtbaqdhrPb5PkZ5N8fr6zYil09wu7e4/uvmcmly59qLufPudpsUSq6nbjZiUZl/o/IYm7460A40ZhRyc5r7tfOe/5MDMHxSWlrHBr5j0BZuY5SY4fl0B8Ocmhc54PS2e3JMeOO6bdIskJ3e0nD+Dmb9ck7550RNYk+fvufv98p8QSeWSSZyQ5a3wfPEn+sLtPmuOcWELjP+j8bJJnz3suLK2qemuSxybZpaouSnJkdx8931nNj5+yAAAAwGWlAAAAiEMAAAAiDgEAAIg4BAAAIOIQAACAiEMAAAAiDgFYZarq+qo6s6rOqap/q6rnV9Wy/P/DqnprVX2uqn57M8seOPUbeamqg6rq21W143j9gKr63I3c75uq6ik3fuYArAZr5j0BAFhm3+7ufZKkqu6a5O+T3DHJkbPcaVXdLclPdvd9trDKWUnuUVV36O5rkzwiyXlJHpTk0+P1J2Y5RwBWN2cOAVi1uvvyJIclOaIm7llVH6uqz4zHI5Kkqo6rqicvvK+qjq+qAza3zaq6dVW9sarOqqrPVtVPj0UfSLL7OGv5U5uZy/eSbEjysDH0kCSvzSQKM/6eOvbxkKr6SFWdUVUnV9VuY/zeVfX+Mf6xqvqxzczvJeNM4g7b/A8GwIomDgFY1br7y0l2SHLXJJcn+dnufnCSX03yqrHa0UmemSRVdadMQu29W9jk4ZPN9gOSHJTk2Kq6dZInJflSd+/T3R/bwntPTfKIqrpdku8l+df8YBx+Ylxm+uokT+nuhyQ5JslLxzpHJXnOGP/dJK+b3nhV/UWStUkO7e7rb+CfBoBVxmWlAPB9OyZ5TVXtk+T6JPdNku7+SFW9rqrWJvnlJO/q7uu2sI1HZRJv6e7PV9UFYzvXLGL/n0jy/CQfS3J6d3+pqu4z9nv78fr+Se6f5JSqSiZhe0lV3T6TgHzHGE+SW01t+/8l+VR3H7aofwkAVh1xCMCqVlU/mkkIXp7J9w4vS/LATK6u+a+pVY9L8vQkByY5dEbTOS3JTyZ5ZJJPjrGLxj4XXleSc7r74dNvrKo7Jrl64fuUm3F6kodU1Z27+6olnzkA2z2XlQKwao0zcn+b5DXd3UnulOSS8f2/Z2RyVm7Bm5I8L0m6+9ytbPZjSZ42tn/fJPdI8oXFzGfciObCTOJzIQY/OfZ76nj9hSRrq+rhYx87VtVPdPc1Sb5SVb8yxquqHji1+fcneVmS91bVHRYzHwBWF3EIwGpzm4WfskjyL5ncKOZPxrLXJTmkqv4tyY8l+ebCm7r7skzuHvrGG9j+65LcoqrOSvL2JM/s7u9sw/xOTXKr7r5wvP5kkh/NuFNpd383yVOSvHzM88x8/3uJT0vyrDF+TpIfuGlOd78jyRuSnFhVt9mGOQGwCtTkP5QCAFtTVbfN5OcmHtzdX5/3fABgqTlzCAA3oKp+JpOzhq8WhgCsVM4cAsCNUFX7JXn5JsNf6e5fXMR7X5vJTWem/U1339AlqwAwM+IQAAAAl5UCAAAgDgEAAIg4BAAAIOIQAACAJP8f6B9aIuLPqLM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43023" y="1609614"/>
            <a:ext cx="17756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 Sunday </a:t>
            </a:r>
          </a:p>
          <a:p>
            <a:r>
              <a:rPr lang="en-US" sz="1000" dirty="0" smtClean="0"/>
              <a:t>2 Monday </a:t>
            </a:r>
          </a:p>
          <a:p>
            <a:r>
              <a:rPr lang="en-US" sz="1000" dirty="0" smtClean="0"/>
              <a:t>3 Tuesday</a:t>
            </a:r>
          </a:p>
          <a:p>
            <a:r>
              <a:rPr lang="en-US" sz="1000" dirty="0" smtClean="0"/>
              <a:t> 4 Wednesday </a:t>
            </a:r>
          </a:p>
          <a:p>
            <a:r>
              <a:rPr lang="en-US" sz="1000" dirty="0" smtClean="0"/>
              <a:t>5 Thursday </a:t>
            </a:r>
          </a:p>
          <a:p>
            <a:r>
              <a:rPr lang="en-US" sz="1000" dirty="0" smtClean="0"/>
              <a:t>6 Friday </a:t>
            </a:r>
          </a:p>
          <a:p>
            <a:r>
              <a:rPr lang="en-US" sz="1000" dirty="0" smtClean="0"/>
              <a:t>7 Saturday</a:t>
            </a:r>
            <a:endParaRPr lang="en-US" sz="1000" dirty="0"/>
          </a:p>
        </p:txBody>
      </p:sp>
      <p:sp>
        <p:nvSpPr>
          <p:cNvPr id="7" name="AutoShape 4" descr="data:image/png;base64,iVBORw0KGgoAAAANSUhEUgAAA4cAAAJdCAYAAACBPwJrAAAABHNCSVQICAgIfAhkiAAAAAlwSFlzAAALEgAACxIB0t1+/AAAADh0RVh0U29mdHdhcmUAbWF0cGxvdGxpYiB2ZXJzaW9uMy4xLjEsIGh0dHA6Ly9tYXRwbG90bGliLm9yZy8QZhcZAAAgAElEQVR4nO3de5hkdX3n8c9XBsELCsKIyKCQiMmiRsRR8RLjaqJoopiNy8KKIHGD2UWju2bjJVkxGvbR3WjiPUFFIV4QNSrJokjQCOKNQVFuGhE1DCKMIIIXVPC7f5zTsRx7hh7o6mK6X6/n6aerfufUOb+qGnHec06dqu4OAAAAK9ttZj0BAAAAZk8cAgAAIA4BAAAQhwAAAEQcAgAAEHEIAABAxCEAi6iq/qaq/tdmlndV3Wsp58TSqqr/WlVXVNX3qmrnGc7jJVX19lntH2BrJA4BVriq+ueq+k5VbXdLt9Xdf9jdL1uMeW1OVb2tqv7iJtapqvqjqjq/qr5fVeur6j1Vdb8pz23PMYJXbWadl1TVT8aA+l5VXVRVv3cz9/eoqvrpxLbWV9VJVfWgm/8sbp6q2jbJq5I8trvv2N1XbbT81Kp6/sT93cfXar6xuy3dzAFIxCHAilZVeyb59SSd5Ekznczie3WS5yT5oyR3SXLvJB9I8tuznNSEd48Bdcckz03y9qra9WZu65vjdnZIsn+SLyU5s6oes0hzXahdk2yf5IJNLD8jySMn7j8yw1w3HvtKd39rKjMEYJPEIcDKdliSTyd5W5LDJxdU1e2q6pVV9Y2q+m5VfaKqbjcue0RVfbKqrqmqS6vq6eP4zx3Rq6r/WVWXV9U3q+r3N9r+dlX1l1X1r+NpiH8zsf1HjUfAnldVV47bOGJcdmSSpyb5k/FI2T9s/KSqau8kRyU5pLs/2t0/6u4fdPc7uvvl4zp3rqoTqmrD+Bz/rKpuMy77uVMSNz4aOB5tfVlVnVVV11XVR6pql3H1M8bf14zze+hNvQndfWqS65L88rj986vqiRP737aqvl1VD7iJ7XR3r+/uFyd5c5JXTGzj1eN7dW1VnVNVvz6O362qfjB5CmhV7Te+LtvO89puV1V/Pb6n3xxvb1dV907y5Ynn/tF5pnhGkofPvc4Z/mHir5Os3Whs7jVMVf1OVZ07/ln7ZFX92sSyu1fV+8a5fq2q/mi+12V8/d41rnvbzb2GACuZOARY2Q5L8o7x53EbHbn6yyQPTPKwDEfe/iTJT6vqnkk+lOS1SVYn2TfJuRtvuKoOSPLHSX4ryd5JfnOjVV6e4WjevknulWT3JC+eWH63JHcex5+R5PVVtVN3HzvO9/+MR96emF/0mCTru/uzm3nurx23/0tJfmN8LY7YzPob+8/j+ndNctsMzzX52VGwHcf5fWpzG6nBb4/buHAcPiHJoROrPSHJ5d39+S2Y398n2a+q7jDePzvDa32XJO9M8p6q2n48QvfPSQ6aeOzTkpzY3T+ZZ7t/muHo5L5J7p/kwUn+rLv/Jcl9xnV27O5Hz/PYzybZbnxcMrxWpyW5eKOxM5JkjOHjkjwzyc5J/jbJyWOM3ibJPyT5QoY/I49J8tyqetzkDsd/cPhAkh8lOai7fzzvqwWAOARYqarqEUnumeSk7j4nyVczBE/Gv3j/fpLndPdl3X1jd3+yu380rvNP3f2u7v5Jd1/V3b8Qhxli463dfX53fz/JSyb2XUmOTPLfu/vq7r4uyf9OcvDE43+S5KXjPk5J8r0kv7LAp7dzkss389y3Gff1wu6+rru/nuSVGaJood7a3f/S3T9MclKGWNoSB1XVNRme18lJ/nd3XzMue3uSJ1TVncb7T0vyd1u4/W8mqSQ7Jkl3v318r27o7ldmiLS51/P4jDE6vjaHbGZ/T83wvlzZ3RuS/HkW+LqNf34+k+SRVXWXJHfu7kuSnDkxtk+Sj48POTLJ33b3Z8Y/g8dniLz9kzwoyerufml3/3jczpvy83+G7pTkwxn+bB/R3TcuZJ4AK5U4BFi5Dk/yke7+9nj/nfnZqaW7ZPjs2Ffnedwemxjf2N2TXDpx/xsTt1cnuX2Sc8bTBa/J8Jf41RPrXNXdN0zc/0GSOy5gv0lyVZLdNrN8lyTbbjSnb2Q4ArVQk5+J25K5zTmpu3fs7jtkOJ30sKp6ZpJ09zeTnJXk96pqxySPz3C0dEvsnuGzpNckSVX9cQ0Xvvnu+HrfOcPrkCQfTLJPVe2V4Ujvdzdz1PXu+cXX7e5bMK+5zx3+eobnmCSfmBi7tLvntn/PJM+b+zMyznuPcX/3THL3jZa9KMPnHufsn+TXkry8u3sL5giwIm3ySmoALF/jqXYHJdmmquYiZ7skO1bV/ZOcl+T6DNHyhY0efmmGUwlvyuUZ/iI/5x4Tt7+d5IdJ7tPdl235M8hN/UX/9Aynoa7t7nXzLP92hiOT98zPTuW8R5K5uXw/Q7zO2ZIrZ25xhHT316vqQ0memOHUyWQ4mvdfMvx/9aduxuv0u0k+193fHz9f+CcZTr28oLt/WlXfyXBkMd19fVWdlOHo4a9m80cpv5nhdZu76Mw9xrGFOiPJHyb5eoYjhskQiW8ex86YWPfSJMd09zEbb2T8LOfXunvvzezrI0m+mOT0qnpUd1+xBfMEWHEcOQRYmZ6c5MYMp/DtO/78uwx/WT+su3+a4bNerxov+rFNVT20hq+7eEeS36yqg6pqVVXtXFXznVJ5UpKnV9U+VXX7JEfPLRi3/6Ykf1VVd03+7SsMHjfPduZzRYbPCs6ru7+S5A1J3lXDxW1uW1XbV9XBVfWC8fTCk5IcU1U7jJ+j/B8ZTudMhs9QPrKq7lFVd07ywgXOK0k2JPnp5ua3sapak+SA/PxVPj+QZL8MV1w9YYHbqfF1PDpDWL5oXLRDkhvGua2qqhdnOOVy0glJnp7hqrWbi8N3Jfmzqlo9XoTnxfnZ67YQn8pwquuhGeOwu78zzu3Q/HwcvinJH1bVQ8bndoeq+u2q2iHD5xevq6rn13DxpG2q6r610Vd4dPf/yXBU/PT62UWDAJiHOARYmQ7P8Jm5f+3ub839JHldkqfWcFXOP85wBPHsJFdnuPLlbbr7XzNcIOV54/i5+dnFRP5Nd38ow5UoP5rhgiMbX73y+eP4p6vq2iT/lIV/pvAtGU6DvKaqPrCJdf5ofD6vz3Bq5VczHE2bu7rpszMcIbwkw2mN78wQxOnu05K8O8NRp3OS/OMC55Xu/kGSY5KcNc5v/02s+p9q/G7CDK/xWRk+vze3nR8meV+SvTJcXGZz7j5uZ25b90vyqO7+yLj81Ayn7f5LhtNAr8/Pn/Kb7j4rQ9R+buK0zvn8RZJ1GV6b85J8bhxbkPHzp+dkuADP+ROLzsxwcZ8zJtZdl+QPMryP38nw5+Xp47Ibk/xOhn/Y+FqGo8FvznC67Mb7fFmG2P6n8XONAMyjnIIPALdO4xG+e3f3oTe58uLs76NJ3tndb16K/QFw6+IzhwBwKzQe4XpGtuwKqrdkfw/KcBrrgUuxPwBufZxWCgC3MlX1BxlO+/xQd59xU+svwv6Oz3Ba73PHrxUBYAVyWikAAACOHAIAALACP3N4wAEH9Ic//OFZTwMAAGBWar7BqR05rKo9qupjVXVhVV1QVc8Zx19SVZdV1bnjzxMmHvPCqrq4qr48+V1XVXXAOHZxVb1gYnyvqvrMOP7uqrrtTc3r29/+9mI/VQAAgK3eNE8rvSHJ87p7nyT7JzmqqvYZl/1Vd+87/pySJOOyg5PcJ8MXAb9h/ELbbTJ8R9XjM3xZ8yET23nFuK17Zfj+o2dM8fkAAAAsW1OLw+6+vLs/N96+LslFSXbfzEMOTHJid/+ou7+W4YtuHzz+XNzdl3T3j5OcmOTAqqokj07y3vHxxyd58nSeDQAAwPK2JBekqao9kzwgyWfGoWdV1Rer6riq2mkc2z3DZbvnrB/HNjW+c5JruvuGjcbn2/+RVbWuqtZt2LBhEZ4RAADA8jL1C9JU1R2TvC/DdyddW1VvTPKyJD3+fmWS35/mHLr72CTHJsnatWt9dwcAALAs/OQnP8n69etz/fXX/8Ky7bffPmvWrMm22267oG1NNQ6ratsMYfiO7v77JOnuKyaWvynJP453L0uyx8TD14xj2cT4VUl2rKpV49HDyfUBAACWvfXr12eHHXbInnvumeGTd4PuzlVXXZX169dnr732WtC2pnm10kryliQXdferJsZ3m1jtd5OcP94+OcnBVbVdVe2VZO8kn01ydpK9xyuT3jbDRWtO7u5O8rEkTxkff3iSD07r+QAAANzaXH/99dl5551/LgyTpKqy8847z3tEcVOmeeTw4UmeluS8qjp3HHtRhquN7pvhtNKvJ3lmknT3BVV1UpILM1zp9KjuvjFJqupZSU5Nsk2S47r7gnF7z09yYlX9RZLPZ4hRAACAFWPjMLyp8U2ZWhx29ycy/5crnrKZxxyT5Jh5xk+Z73HdfUmGq5kCAABwCyzJ1UoBAAC4dROHAAAAW7HhciwLH98UcQgAALCV2n777XPVVVf9QgjOXa10++23X/C2pv49hwAAAEzHmjVrsn79+mzYsOEXls19z+FCiUMAAICt1Lbbbrvg7zG8KU4rBQAAQBwCAAAgDgEAAIg4BAAAIOIQAACAiEMAAAAiDgEAAIg4BAAAIOIQAACAiEMAAAAiDgEAAEiyatYTuLV74P88YdZTWLHO+b+HzXoKAACwYjhyCAAAgDgEAABAHAIAABBxCAAAQMQhAAAAEYcAAABEHAIAABBxCAAAQMQhAAAAEYcAAABEHAIAABBxCAAAQMQhAAAAEYcAAABEHAIAABBxCAAAQMQhAAAAEYcAAABEHAIAABBxCAAAQMQhAAAAEYcAAABEHAIAABBxCAAAQMQhAAAAEYcAAABEHAIAABBxCAAAQMQhAAAAEYcAAABEHAIAABBxCAAAQMQhAAAAEYcAAABEHAIAAJBk1awnALPyry+936ynsKLd48XnzXoKAABMcOQQAAAARw6B5enhr334rKewYp317LNmPQUA4GZw5BAAAABxCAAAgDgEAAAg4hAAAICIQwAAACIOAQAAiDgEAAAg4hAAAIAkq2Y9AQDYEh9/5G/Megor2m+c8fFZTwGAKXHkEAAAAHEIAACAOAQAACDiEAAAgIhDAAAAIg4BAACIOAQAACDiEAAAgIhDAAAAIg4BAACIOAQAACDiEAAAgIhDAAAAIg4BAABIsmrWEwAAmPO65/3DrKewoj3rlU+c9RSAGXLkEAAAAHEIAACAOAQAACDiEAAAgIhDAAAAIg4BAACIOAQAACDiEAAAgIhDAAAAIg4BAACIOAQAACDiEAAAgIhDAAAAIg4BAACIOAQAACDiEAAAgIhDAAAAIg4BAACIOAQAACDiEAAAgEwxDqtqj6r6WFVdWFUXVNVzxvG7VNVpVfWV8fdO43hV1Wuq6uKq+mJV7TexrcPH9b9SVYdPjD+wqs4bH/OaqqppPR8AAIDlbJpHDm9I8rzu3ifJ/kmOqqp9krwgyendvXeS08f7SfL4JHuPP0cmeWMyxGSSo5M8JMmDkxw9F5TjOn8w8bgDpvh8AAAAlq2pxWF3X97dnxtvX5fkoiS7JzkwyfHjascnefJ4+8AkJ/Tg00l2rKrdkjwuyWndfXV3fyfJaUkOGJfdqbs/3d2d5ISJbQEAALAFluQzh1W1Z5IHJPlMkl27+/Jx0beS7Dre3j3JpRMPWz+ObW58/Tzj8+3/yKpaV1XrNmzYcIueCwAAwHI09TisqjsmeV+S53b3tZPLxiN+Pe05dPex3b22u9euXr162rsDAADY6kw1Dqtq2wxh+I7u/vtx+IrxlNCMv68cxy9LssfEw9eMY5sbXzPPOAAAAFtomlcrrSRvSXJRd79qYtHJSeauOHp4kg9OjB82XrV0/yTfHU8/PTXJY6tqp/FCNI9Ncuq47Nqq2n/c12ET2wIAAGALrJrith+e5GlJzquqc8exFyV5eZKTquoZSb6R5KBx2SlJnpDk4iQ/SHJEknT31VX1siRnj+u9tLuvHm//tyRvS3K7JB8afwAAANhCU4vD7v5Ekk197+Bj5lm/kxy1iW0dl+S4ecbXJbnvLZgmAAAAWaKrlQIAAHDrJg4BAAAQhwAAAIhDAAAAIg4BAACIOAQAACDiEAAAgIhDAAAAIg4BAACIOAQAACDiEAAAgIhDAAAAIg4BAACIOAQAACDiEAAAgCSrZj0BAABWhmMOfcqsp7Bi/enb3zvrKbAVcOQQAAAAcQgAAIA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AiDgEAAIg4BAAAIOIQAACAiEMAAACSrJr1BAAAgK3bRcd8dNZTWNH+3Z8+elG248ghAAAA4hAAAABxCAAAQMQhAAAAEYcAAABEHAIAABBxCAAAQMQhAAAAEYcAAABEHAIAABBxCAAAQMQhAAAAEYcAAABEHAIAABBxCAAAQMQhAAAAEYcAAABkinFYVcdV1ZVVdf7E2Euq6rKqOnf8ecLEshdW1cVV9eWqetzE+AHj2MVV9YKJ8b2q6jPj+Lur6rbTei4AAADL3TSPHL4tyQHzjP9Vd+87/pySJFW1T5KDk9xnfMwbqmqbqtomyeuTPD7JPkkOGddNkleM27pXku8kecYUnwsAAMCyNrU47O4zkly9wNUPTHJid/+ou7+W5OIkDx5/Lu7uS7r7x0lOTHJgVVWSRyd57/j445M8eVGfAAAAwAoyi88cPquqvjiedrrTOLZ7kksn1lk/jm1qfOck13T3DRuNz6uqjqyqdVW1bsOGDYv1PAAAAJaNpY7DNyb55ST7Jrk8ySuXYqfdfWx3r+3utatXr16KXQIAAGxVVi3lzrr7irnbVfWmJP843r0syR4Tq64Zx7KJ8auS7FhVq8ajh5PrAwAAsIWW9MhhVe02cfd3k8xdyfTkJAdX1XZVtVeSvZN8NsnZSfYer0x62wwXrTm5uzvJx5I8ZXz84Uk+uBTPAQAAYDma2pHDqnpXkkcl2aWq1ic5OsmjqmrfJJ3k60memSTdfUFVnZTkwiQ3JDmqu28ct/OsJKcm2SbJcd19wbiL5yc5sar+Isnnk7xlWs8FAABguZtaHHb3IfMMbzLguvuYJMfMM35KklPmGb8kw9VMAQAAuIVmcbVSAAAAbmXEIQAAAOIQAAAAcQgAAEDEIQAAABGHAAAARBwCAAAQcQgAAEDEIQAAABGHAAAARBwCAAAQcQgAAEDEIQAAABGHAAAARBwCAAAQcQgAAEDEIQAAABGHAAAARBwCAAAQcQgAAEDEIQAAABGHAAAARBwCAAAQcQgAAEDEIQAAABGHAAAARBwCAAAQcQgAAEDEIQAAABGHAAAARBwCAAAQcQgAAEDEIQAAABGHAAAARBwCAACQBcZhVZ2+kDEAAAC2Tqs2t7Cqtk9y+yS7VNVOSWpcdKcku095bgAAACyRzcZhkmcmeW6Suyc5Jz+Lw2uTvG6K8wIAAGAJbTYOu/vVSV5dVc/u7tcu0ZwAAABYYjd15DBJ0t2vraqHJdlz8jHdfcKU5gUAAMASWlAcVtXfJfnlJOcmuXEc7iTiEAAAYBlYUBwmWZtkn+7uaU4GAACA2Vjo9xyen+Ru05wIAAAAs7PQI4e7JLmwqj6b5Edzg939pKnMCgAAgCW10Dh8yTQnAQAAwGwt9GqlH5/2RAAAAJidhV6t9LoMVydNktsm2TbJ97v7TtOaGAAAAEtnoUcOd5i7XVWV5MAk+09rUgAAACythV6t9N/04ANJHjeF+QAAADADCz2t9D9M3L1Nhu89vH4qMwIAAGDJLfRqpU+cuH1Dkq9nOLUUAACAZWChnzk8YtoTAQAAYHYW9JnDqlpTVe+vqivHn/dV1ZppTw4AAIClsdAL0rw1yclJ7j7+/MM4BgAAwDKw0Dhc3d1v7e4bxp+3JVk9xXkBAACwhBYah1dV1aFVtc34c2iSq6Y5MQAAAJbOQuPw95MclORbSS5P8pQkT5/SnAAAAFhiC/0qi5cmOby7v5MkVXWXJH+ZIRoBAADYyi30yOGvzYVhknT31UkeMJ0pAQAAsNQWGoe3qaqd5u6MRw4XetQRAACAW7mFBt4rk3yqqt4z3v+PSY6ZzpQAAABYaguKw+4+oarWJXn0OPQfuvvC6U0LAACApbTgU0PHGBSEAAAAy9BCP3MIAADAMiYOAQAAEIcAAACIQwAAACIOAQAAiDgEAAAg4hAAAICIQwAAACIOAQAAiDgEAAAg4hAAAICIQwAAACIOAQAAiDgEAAAg4hAAAICIQwAAACIOAQAAiDgEAAAg4hAAAICIQwAAACIOAQAAiDgEAAAg4hAAAICIQwAAACIOAQAAiDgEAAAg4hAAAICIQwAAACIOAQAAiDgEAAAg4hAAAICIQwAAACIOAQAAiDgEAAAg4hAAAICIQwAAADLFOKyq46rqyqo6f2LsLlV1WlV9Zfy90zheVfWaqrq4qr5YVftNPObwcf2vVNXhE+MPrKrzxse8pqpqWs8FAABguZvmkcO3JTlgo7EXJDm9u/dOcvp4P0ken2Tv8efIJG9MhphMcnSShyR5cJKj54JyXOcPJh638b4AAABYoKnFYXefkeTqjYYPTHL8ePv4JE+eGD+hB59OsmNV7ZbkcUlO6+6ru/s7SU5LcsC47E7d/enu7iQnTGwLAACALbTUnznctbsvH29/K8mu4+3dk1w6sd76cWxz4+vnGZ9XVR1ZVeuqat2GDRtu2TMAAABYhmZ2QZrxiF8v0b6O7e613b129erVS7FLAACArcpSx+EV4ymhGX9fOY5flmSPifXWjGObG18zzzgAAAA3w1LH4clJ5q44eniSD06MHzZetXT/JN8dTz89Ncljq2qn8UI0j01y6rjs2qraf7xK6WET2wIAAGALrZrWhqvqXUkelWSXqlqf4aqjL09yUlU9I8k3khw0rn5KkickuTjJD5IckSTdfXVVvSzJ2eN6L+3uuYvc/LcMV0S9XZIPjT8AAADcDFOLw+4+ZBOLHjPPup3kqE1s57gkx80zvi7JfW/JHAEAABjM7II0AAAA3HqIQwAAAMQhAAAA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4hAAAICIQwAAACIOAQAAiDgEAAAgM4rDqvp6VZ1XVedW1bpx7C5VdVpVfWX8vdM4XlX1mqq6uKq+WFX7TWzn8HH9r1TV4bN4LgAAAMvBLI8c/vvu3re71473X5Dk9O7eO8np4/0keXySvcefI5O8MRliMsnRSR6S5MFJjp4LSgAAALbMrem00gOTHD/ePj7JkyfGT+jBp5PsWFW7JXlcktO6++ru/k6S05IcsNSTBgAAWA5mFYed5CNVdU5VHTmO7drdl4+3v5Vk1/H27kkunXjs+nFsU+O/oKqOrKp1VbVuw4YNi/UcAAAAlo1VM9rvI7r7sqq6a5LTqupLkwu7u6uqF2tn3X1skmOTZO3atYu2XQAAgOViJkcOu/uy8feVSd6f4TODV4yni2b8feW4+mVJ9ph4+JpxbFPjAAAAbKElj8OqukNV7TB3O8ljk5yf5OQkc1ccPTzJB8fbJyc5bLxq6f5JvjuefnpqksdW1U7jhWgeO44BAACwhWZxWumuSd5fVXP7f2d3f7iqzk5yUlU9I8k3khw0rn9KkickuTjJD5IckSTdfXVVvSzJ2eN6L+3uq5fuaQAAACwfSx6H3X1JkvvPM35VksfMM95JjtrEto5LctxizxEAAGCluTV9lQUAAAAzIg4BAAAQhwAAA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h3PbpwAAAkiSURBVA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IhDAAAAIg4BAACIOAQAACDiEAAAgCyDOKyqA6rqy1V1cVW9YNbzAQAA2Bpt1XFYVdskeX2SxyfZJ8khVbXPbGcFAACw9dmq4zDJg5Nc3N2XdPePk5yY5MAZzwkAAGCrU9096zncbFX1lCQHdPd/Ge8/LclDuvtZG613ZJIjx7u/kuTLSzrR2dklybdnPQmmxvu7vHl/ly/v7fLm/V2+vLfL20p7f7/d3QdsPLhqFjNZat19bJJjZz2PpVZV67p77aznwXR4f5c37+/y5b1d3ry/y5f3dnnz/g629tNKL0uyx8T9NeMYAAAAW2Brj8Ozk+xdVXtV1W2THJzk5BnPCQAAYKuzVZ9W2t03VNWzkpyaZJskx3X3BTOe1q3JijuVdoXx/i5v3t/ly3u7vHl/ly/v7fLm/c1WfkEaAAAAFsfWflopAAAAi0AcAgAAIA6Xq6rasareW1VfqqqLquqhs54Ti6Oqtq+qz1bVF6rqgqr681nPicVVVdtU1eer6h9nPRcWV1V9varOq6pzq2rdrOfD4qiqParqY1V14fjf5efMek4snqr6lfF/s3M/11bVc2c9LxZHVR1XVVdW1fmznsutgc8cLlNVdXySM7v7zeOVXG/f3dfMel7cclVVSe7Q3d+rqm2TfCLJc7r70zOeGoukqv5HkrVJ7tTdvzPr+bB4qurrSdZ290r6ouVlr6p2S7Jbd3+uqnZIck6SJ3f3hTOeGousqrbJ8LVpD+nub8x6PtxyVfXIJN9LckJ333fW85k1Rw6Xoaq6c5JHJnlLknT3j4Xh8tGD7413tx1//CvPMlFVa5L8dpI3z3ouwMJ09+Xd/bnx9nVJLkqy+2xnxZQ8JslXheHy0d1nJLl61vO4tRCHy9NeSTYkeet4atqbq+oOs54Ui2c87fDcJFcmOa27PzPrObFo/jrJnyT56awnwlR0ko9U1TlVdeSsJ8Piq6o9kzwgif8uL08HJ3nXrCcB0yIOl6dVSfZL8sbufkCS7yd5wWynxGLq7hu7e98ka5I8uKpW/GkQy0FV/U6SK7v7nFnPhal5RHfvl+TxSY4aT2dimaiqOyZ5X5Lndve1s54Pi2v8mM6Tkrxn1nOBaRGHy9P6JOsnjia9N0MsssyMpwt/LMkBs54Li+LhSZ40fi7txCSPrqq3z3ZKLKbuvmz8fWWS9yd58GxnxGIZPwP+viTv6O6/n/V8mIrHJ/lcd18x64nAtIjDZai7v5Xk0qr6lXHoMUl8KH6ZqKrVVbXjePt2SX4ryZdmOysWQ3e/sLvXdPeeGU5d+mh3HzrjabFIquoO48VKMp7q/9gkro63DIwXCntLkou6+1Wzng9Tc0icUsoyt2rWE2Bqnp3kHeMpEJckOWLG82Hx7Jbk+PGKabdJclJ3+8oDuPXbNcn7h47IqiTv7O4Pz3ZKLJKHJ3lakvPGz4MnyYu6+5QZzolFNP6Dzm8leeas58Liqqp3JXlUkl2qan2So7v7LbOd1ez4KgsAAACcVgoAAIA4BAAAIOIQAACAiEMAAAAiDgEAAIg4BAAAIOIQgBWmqm6sqnOr6oKq+kJVPa+qluT/D6vqXVX1xar67/Msu//Ed+Slqg6pqh9W1bbj/ftV1Rdv5n7fVlVPufkzB2AlWDXrCQDAEvthd++bJFV11yTvTHKnJEdPc6dVdbckD+rue21ilfOS3KOqduju65I8LMlFSR6Q5LPj/U9Oc44ArGyOHAKwYnX3lUmOTPKsGuxZVWdW1efGn4clSVWdUFVPnntcVb2jqg6cb5tVtX1VvbWqzquqz1fVvx8XfSTJ7uNRy1+fZy4/TbIuyUPGoQcmeX2GKMz4+6xxHw+sqo9X1TlVdWpV7TaO/3JVfXgcP7OqfnWe+b1sPJK4zRa/YAAsa+IQgBWtuy9Jsk2Suya5Mslvdfd+Sf5TkteMq70lydOTpKrunCHU/t8mNnnUsNm+X5JDkhxfVdsneVKSr3b3vt195iYee1aSh1XVHZL8NMk/5+fj8JPjaaavTfKU7n5gkuOSHDOuc2ySZ4/jf5zkDZMbr6r/m2R1kiO6+8abeGkAWGGcVgoAP7NtktdV1b5Jbkxy7yTp7o9X1RuqanWS30vyvu6+YRPbeESGeEt3f6mqvjFu59oF7P+TSZ6X5MwkZ3f3V6vqXuN+7zjev2+S+yY5raqSIWwvr6o7ZgjI94zjSbLdxLb/V5LPdPeRC3olAFhxxCEAK1pV/VKGELwyw+cOr0hy/wxn11w/seoJSQ5NcnCSI6Y0nU8neVCShyf51Di2ftzn3P1KckF3P3TygVV1pyTXzH2ech5nJ3lgVd2lu69e9JkDsNVzWikAK9Z4RO5vkryuuzvJnZNcPn7+72kZjsrNeVuS5yZJd1+4mc2emeSp4/bvneQeSb68kPmMF6K5NEN8zsXgp8b9njXe/3KS1VX10HEf21bVfbr72iRfq6r/OI5XVd1/YvMfTvLyJP+vqnZYyHwAWFnEIQArze3mvsoiyT9luFDMn4/L3pDk8Kr6QpJfTfL9uQd19xUZrh761pvY/huS3Kaqzkvy7iRP7+4fbcH8zkqyXXdfOt7/VJJfynil0u7+cZKnJHnFOM9z87PPJT41yTPG8QuS/NxFc7r7PUnelOTkqrrdFswJgBWghn8oBQA2p6pun+HrJvbr7u/Oej4AsNgcOQSAm1BVv5nhqOFrhSEAy5UjhwBwM1TV45K8YqPhr3X37y7gsa/PcNGZSa/u7ps6ZRUApkYcAgAA4LRSAAAAxCEAAAARhwAAAEQcAgAAkOT/A95+ZGKQAnEoAAAAAElFTkSuQmCC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34" y="1477963"/>
            <a:ext cx="3630881" cy="2432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0227" y="4042264"/>
            <a:ext cx="8091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Friday seems to have the maximum number of incidents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Possibly look at other datasets like Beer Sales </a:t>
            </a:r>
            <a:r>
              <a:rPr lang="en-US" dirty="0" err="1" smtClean="0"/>
              <a:t>etc</a:t>
            </a:r>
            <a:r>
              <a:rPr lang="en-US" dirty="0" smtClean="0"/>
              <a:t>, to see if this is related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Possibly for people on the road going back home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Sunday is the lowest.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Would be interesting to see number of people on the road.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Possibly as it is a Church day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Avg. of 21K accidents per day of the week across the year</a:t>
            </a:r>
          </a:p>
        </p:txBody>
      </p:sp>
    </p:spTree>
    <p:extLst>
      <p:ext uri="{BB962C8B-B14F-4D97-AF65-F5344CB8AC3E}">
        <p14:creationId xmlns:p14="http://schemas.microsoft.com/office/powerpoint/2010/main" val="15467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 Count By Road Type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91874"/>
              </p:ext>
            </p:extLst>
          </p:nvPr>
        </p:nvGraphicFramePr>
        <p:xfrm>
          <a:off x="1100347" y="176400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Road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Accident 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carriageway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110187 (5x)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Dual carriageway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20823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Round About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10329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 way street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2935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Slip road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0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 Count By Bad Weather Conditions</a:t>
            </a:r>
            <a:endParaRPr lang="en-US" dirty="0"/>
          </a:p>
        </p:txBody>
      </p:sp>
      <p:sp>
        <p:nvSpPr>
          <p:cNvPr id="4" name="AutoShape 2" descr="data:image/png;base64,iVBORw0KGgoAAAANSUhEUgAAAnEAAAJNCAYAAABeNSPuAAAABHNCSVQICAgIfAhkiAAAAAlwSFlzAAALEgAACxIB0t1+/AAAADh0RVh0U29mdHdhcmUAbWF0cGxvdGxpYiB2ZXJzaW9uMy4xLjEsIGh0dHA6Ly9tYXRwbG90bGliLm9yZy8QZhcZAAAgAElEQVR4nO3df/RtdV3n8ddbrr9/JOaNQcAFOVcLrVDukL8yk1R0SrQxg5VKaqErcbSaGrS1RrNY46TWZBkNKgllkD8iyUUiYWmpKBclfqnDFTUvIVzBpNIs7D1/fPdtTni/l+/l3u93fz+Xx2Ots777fM7e53z20bV43r3PPqe6OwAAjOVOc08AAIDdJ+IAAAYk4gAABiTiAAAGJOIAAAa0Ye4JrLVjjjmm3/ve9849DQCAlajlHrjDHYn70pe+NPcUAAD22B0u4gAA9gUiDgBgQCIOAGBAIg4AYEAiDgBgQCIOAGBAIg4AYEAiDgBgQCIOAGBAIg4AYEAiDgBgQCIOAGBAIg4AYEAiDgBgQCIOAGBAIg4AYEAiDgBgQCIOAGBAIg4AYEAiDgBgQCIOAGBAIg4AYEAiDgBgQCIOAGBAG+aewHpz5M+fOfcUZnXJa5879xQAgBVwJA4AYECrFnFVdXpV3VBVVyyM/WFVXTrdPldVl07jh1bV1xYe+52FbY6sqsuramtVvaGqahq/X1VdUFVXT3/3X619AQBYb1bzSNxbkxyzONDdP9bdR3T3EUneleSPFh7+zI7HuvtFC+OnJvmpJJum247nPDnJhd29KcmF030AgDuEVYu47v5gkpt29th0NO1ZSc7a1XNU1YFJ7tPdF3V3JzkzydOnh49Ncsa0fMbCOADAPm+uz8R9X5Lru/vqhbHDquoTVfWBqvq+aeygJNsW1tk2jSXJAd193bT8xSQHLPdiVXViVW2pqi3bt2/fS7sAADCfuSLu+Pz7o3DXJXlgdz88yc8m+YOqus9Kn2w6Ste7ePy07t7c3Zs3btx4e+cMALBurPlXjFTVhiQ/kuTIHWPd/fUkX5+WL6mqzyR5cJJrkxy8sPnB01iSXF9VB3b3ddNp1xvWYv4AAOvBHEfifjDJp7r7306TVtXGqtpvWv72LF3AcM10uvTmqnrk9Dm65yZ597TZuUlOmJZPWBgHANjnreZXjJyV5CNJHlJV26rqBdNDx+WbL2h4XJLLpq8ceWeSF3X3josifjrJm5NsTfKZJH86jb8myROr6uosheFrVmtfAADWm1U7ndrdxy8z/hM7GXtXlr5yZGfrb0nysJ2M35jk6D2bJQDAmPxiAw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FYt4qrq9Kq6oaquWBh7VVVdW1WXTrenLjz28qraWlWfrqonL4wfM41traqTF8YPq6qPTuN/WFV3Wa19AQBYb1bzSNxbkxyzk/Ff7+4jptt5SVJVhyc5LslDp21+u6r2q6r9krwxyVOSHJ7k+GndJPlf03P9xyRfTvKCVdwXAIB1ZdUirrs/mOSmFa5+bJKzu/vr3f3ZJFuTHDXdtnb3Nd39z0nOTnJsVVWSJyR557T9GUmevld3AABgHZvjM3EnVdVl0+nW/aexg5J8YWGdbdPYcuPfmuTvuvuWW43vVFWdWFVbqmrL9u3b99Z+AADMZq0j7tQkD0pyRJLrkrx+LV60u0/r7s3dvXnjxo1r8ZIAAKtqw1q+WHdfv2O5qt6U5D3T3WuTHLKw6sHTWJYZvzHJfatqw3Q0bnF9AIB93poeiauqAxfuPiPJjitXz01yXFXdtaoOS7IpyceSXJxk03Ql6l2ydPHDud3dSf48yTOn7U9I8u612AcAgPVg1Y7EVdVZSR6f5P5VtS3JK5M8vqqOSNJJPpfkhUnS3VdW1duTXJXkliQv7u5vTM9zUpLzk+yX5PTuvnJ6if+e5Oyq+pUkn0jyltXaFwCA9WbVIq67j9/J8LKh1d2nJDllJ+PnJTlvJ+PXZOnqVQCAOxy/2AA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KBVi7iqOr2qbqiqKxbGXltVn6qqy6rqnKq67zR+aFV9raounW6/s7DNkVV1eVVtrao3VFVN4/erqguq6urp7/6rtS8AAOvNah6Je2uSY241dkGSh3X3dyf5v0levvDYZ7r7iOn2ooXxU5P8VJJN023Hc56c5MLu3pTkwuk+AMAdwqpFXHd/MMlNtxp7X3ffMt29KMnBu3qOqjowyX26+6Lu7iRnJnn69PCxSc6Yls9YGAcA2OfN+Zm45yf504X7h1XVJ6rqA1X1fdPYQUm2LayzbRpLkgO6+7pp+YtJDljV2QIArCMb5njRqvrFJLckeds0dF2SB3b3jVV1ZJI/rqqHrvT5ururqnfxeicmOTFJHvjAB97+iQMArBNrfiSuqn4iyQ8l+fHpFGm6++vdfeO0fEmSzyR5cJJr8+9PuR48jSXJ9dPp1h2nXW9Y7jW7+7Tu3tzdmzdu3LiX9wgAYO2tacRV1TFJfiHJ07r7qwvjG6tqv2n527N0AcM10+nSm6vqkdNVqc9N8u5ps3OTnDAtn7AwDgCwz1u106lVdVaSxye5f1VtS/LKLF2NetckF0zfFHLRdCXq45K8uqr+Jcm/JnlRd++4KOKns3Sl692z9Bm6HZ+je02St1fVC5J8PsmzVmtfAADWm1WLuO4+fifDb1lm3Xcledcyj21J8rCdjN+Y5Og9mSMAwKj8YgM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FY14qrq9Kq6oaquWBi7X1VdUFVXT3/3n8arqt5QVVur6rKqesTCNidM619dVScsjB9ZVZdP27yhqmo19wcAYL1Y7SNxb01yzK3GTk5yYXdvSnLhdD9JnpJk03Q7McmpyVL0JXllku9NclSSV+4Iv2mdn1rY7tavBQCwT1rViOvuDya56VbDxyY5Y1o+I8nTF8bP7CUXJblvVR2Y5MlJLujum7r7y0kuSHLM9Nh9uvui7u4kZy48FwDAPm2Oz8Qd0N3XTctfTHLAtHxQki8srLdtGtvV+LadjH+TqjqxqrZU1Zbt27fv+R4AAMxs1gsbpiNovQavc1p3b+7uzRs3blztlwMAWHVzRNz106nQTH9vmMavTXLIwnoHT2O7Gj94J+MAAPu8OSLu3CQ7rjA9Icm7F8afO12l+sgkX5lOu56f5ElVtf90QcOTkpw/PXZzVT1yuir1uQvPBQCwT9uwmk9eVWcleXyS+1fVtixdZfqaJG+vqhck+XySZ02rn5fkqUm2JvlqkuclSXffVFW/nOTiab1Xd/eOiyV+OktXwN49yZ9ONwCAfd6qRlx3H7/MQ0fvZN1O8uJlnuf0JKfvZHxLkoftyRwBAEbkFxsAAAYk4gAABiTiAAAGJOIAAAa0ooirqgtXMgYAwNrY5dWpVXW3JPfI0leE7J+kpofuk2V+4goAgNV3W18x8sIkL0vygCSX5P9H3M1JfmsV5wUAwC7sMuK6+zeS/EZVvaS7f3ON5gQAwG1Y0Zf9dvdvVtWjkxy6uE13n7lK8wIAYBdWFHFV9XtJHpTk0iTfmIY7iYgDAJjBSn92a3OSw6efxgIAYGYr/Z64K5L8h9WcCAAAK7fSI3H3T3JVVX0sydd3DHb301ZlVgAA7NJKI+5VqzkJAAB2z0qvTv3Aak8EAICVW+nVqX+fpatRk+QuSe6c5B+7+z6rNTEAAJa30iNx996xXFWV5Ngkj1ytSQEAsGsrvTr13/SSP07y5FWYDwAAK7DS06k/snD3Tln63rh/WpUZAQBwm1Z6deoPLyzfkuRzWTqlCgDADFb6mbjnrfZEAABYuRV9Jq6qDq6qc6rqhun2rqo6eLUnBwDAzq30wobfTXJukgdMtz+ZxgAAmMFKI25jd/9ud98y3d6aZOMqzgsAgF1YacTdWFXPrqr9ptuzk9y4mhMDAGB5K4245yd5VpIvJrkuyTOT/MQqzQkAgNuw0q8YeXWSE7r7y0lSVfdL8rosxR0AAGtspUfivntHwCVJd9+U5OGrMyUAAG7LSiPuTlW1/44705G4lR7FAwBgL1tpiL0+yUeq6h3T/R9NcsrqTAkAgNuy0l9sOLOqtiR5wjT0I9191epNCwCAXVnxKdEp2oQbAMA6sNLPxAEAsI6IOACAAYk4AIABiTgAgAGJOACAAYk4AIABiTgAgAGJOACAAYk4AIABiTgAgAGJOACAAYk4AIABiTgAgAGJOACAAYk4AIABiTgAgAGJOACAAYk4AIABiTgAgAGJOACAAYk4AIABiTgAgAGJOACAAYk4AIABiTgAgAGJOACAAYk4AIABiTgAgAGJOACAAYk4AIABiTgAgAGJOACAAa15xFXVQ6rq0oXbzVX1sqp6VVVduzD+1IVtXl5VW6vq01X15IXxY6axrVV18lrvCwDAXDas9Qt296eTHJEkVbVfkmuTnJPkeUl+vbtft7h+VR2e5LgkD03ygCR/VlUPnh5+Y5InJtmW5OKqOre7r1qTHQEAmNGaR9ytHJ3kM939+apabp1jk5zd3V9P8tmq2prkqOmxrd19TZJU1dnTuiIOANjnzf2ZuOOSnLVw/6SquqyqTq+q/aexg5J8YWGdbdPYcuPfpKpOrKotVbVl+/bte2/2AAAzmS3iquouSZ6W5B3T0KlJHpSlU63XJXn93nqt7j6tuzd39+aNGzfuracFAJjNnKdTn5Lk4919fZLs+JskVfWmJO+Z7l6b5JCF7Q6exrKLcQCAfdqcp1OPz8Kp1Ko6cOGxZyS5Ylo+N8lxVXXXqjosyaYkH0tycZJNVXXYdFTvuGldAIB93ixH4qrqnlm6qvSFC8O/WlVHJOkkn9vxWHdfWVVvz9IFC7ckeXF3f2N6npOSnJ9kvySnd/eVa7YTAAAzmiXiuvsfk3zrrcaes4v1T0lyyk7Gz0ty3l6fIADAOjf31akAANwO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s0VcVX2uqi6vqkurass0dr+quqCqrp7+7j+NV1W9oaq2VtVlVfWIhec5YVr/6qo6Ya79AQBYS3MfifuB7j6iuzdP909OcmF3b0py4XQ/SZ6SZNN0OzHJqclS9CV5ZZLvTXJUklfuCD8AgH3Z3BF3a8cmOWNaPiPJ0xfGz+wlFyW5b1UdmOTJSS7o7pu6+8tJLkhyzFpPGgBgrc0ZcZ3kfVV1SVWdOI0d0N3XTctfTHLAtHxQki8sbLttGltu/N+pqhOraktVbdm+ffve3AcAgFlsmPG1H9vd11bVtyW5oKo+tfhgd3dV9d54oe4+LclpSbJ58+a98pwAAHOa7Uhcd187/b0hyTlZ+kzb9dNp0kx/b5hWvzbJIQubHzyNLTcOALBPmyXiquqeVXXvHctJnpTkiiTnJtlxhekJSd49LZ+b5LnTVaqPTPKV6bTr+UmeVFX7Txc0PGkaAwDYp811OvWAJOdU1Y45/EF3v7eqLk7y9qp6QZLPJ3nWtP55SZ6aZGuSryZ5XpJ0901V9ctJLp7We3V337R2uwEAMI9ZIq67r0nyPTsZvzHJ0TsZ7yQvXua5Tk9y+t6eIwDAerbevmIEAIAVEH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Na84irqkOq6s+r6qqqurKqXjqNv6qqrq2qS6fbUxe2eXlVba2qT1fVkxfGj5nGtlbVyWu9LwAAc9kww2vekuTnuvvjVXXvJJdU1QXTY7/e3a9bXLmqDk9yXJKHJnlAkj+rqgdPD78xyROTbEtycVWd291XrcleAADMaM0jrruvS3LdtPz3VfXJJAftYpNjk5zd3V9P8tmq2prkqOmxrd19TZJU1dnTuiIOANjnzfqZuKo6NMnDk3x0Gjqpqi6rqtOrav9p7KAkX1jYbNs0ttz4zl7nxKraUlVbtm/fvhf3AABgHrNFXFXdK8m7krysu29OcmqSByU5IktH6l6/t16ru0/r7s3dvXnjxo1762kBAGYzx2fiUlV3zlLAva27/yhJuvv6hcfflOQ9091rkxyysPnB01h2MQ4AsE+b4+rUSvKWJJ/s7l9bGD9wYbVnJLliWj43yXFVddeqOizJpiQfS3Jxkk1VdVhV3SVLFz+cuxb7AAAwtzmOxD0myXOSXF5Vl05jr0hyfFUdkaSTfC7JC5Oku6+sqrdn6YKFW5K8uLu/kSRVdVKS85Psl+T07r5yLXcEAGAuc1yd+ldJaicPnbeLbU5JcspOxs/b1XbAHccHHvf9c09hVt//wQ/MPQW4XT55yvvnnsKsvvMXn3C7t/WLDQAAAxJxAAADEnEAAAMScQAAAxJxAAADEnEAAAMScQAAAxJxAAADEnEAAAMScQAAAxJxAAADEnEAAAMScQAAAxJxAAADEnEAAAMScQAAAxJxAAADEnEAAAMScQAAAxJxAAADEnEAAAPaMPcEgCWP+c3HzD2FWX3oJR+aewoAQ3EkDgBgQCIOAGBAIg4AYEAiDgBgQCIOAGBAIg4AYEAiDgBgQCIOAGBAIg4AYEAiDgBgQCIOAGBAIg4AYEAiDgBgQCIOAGBAIg4AYEAiDgBgQCIOAGBAIg4AYEAiDgBgQCIOAGBAIg4AYEAiDgBgQCIOAGBAG+aeAACM7JRnP3PuKczqF3//nXNP4Q7LkTgAgAGJOACAAYk4AIABiTgAgAGJOACAAYk4AIABiTgAgAGJOACAAYk4AIABiTgAgAGJOACAAYk4AIABiTgAgAGJOACAAW2YewLsW/7m1d819xRm88D/cfncUwDgDsSROACAAYk4AIABiTgAgAENH3FVdUxVfbqqtlbVyXPPBwBgLQx9YUNV7ZfkjUmemGRbkour6tzuvmremQGM5bd+7k/mnsJsTnr9D889BbhdRj8Sd1SSrd19TXf/c5Kzkxw785wAAFZddffcc7jdquqZSY7p7p+c7j8nyfd290m3Wu/EJCdOdx+S5NNrOtHdc/8kX5p7EoPy3u0Z79+e8f7tGe/f7ee92zPr/f37Uncfs7MHhj6dulLdfVqS0+aex0pU1Zbu3jz3PEbkvdsz3r894/3bM96/2897t2dGfv9GP516bZJDFu4fPI0BAOzTRo+4i5NsqqrDquouSY5Lcu7McwIAWHVDn07t7luq6qQk5yfZL8np3X3lzNPaU0Oc9l2nvHd7xvu3Z7x/e8b7d/t57/bMsO/f0Bc2AADcUY1+OhUA4A5JxAEADEjErQNVdUhV/XlVXVVVV1bVS+ee00iq6m5V9bGq+uvp/fuluec0mqrar6o+UVXvmXsuo6mqz1XV5VV1aVVtmXs+o6mq+1bVO6vqU1X1yap61NxzGkVVPWT6/92O281V9bK55zWKqvqZ6b8ZV1TVWVV1t7nntLt8Jm4dqKoDkxzY3R+vqnsnuSTJ0/182MpUVSW5Z3f/Q1XdOclfJXlpd18089SGUVU/m2Rzkvt09w/NPZ+RVNXnkmzu7vX8ZaHrVlWdkeQvu/vN07cM3KO7/27ueY1m+hnKa7P0hfefn3s+611VHZSl/1Yc3t1fq6q3Jzmvu98678x2jyNx60B3X9fdH5+W/z7JJ5McNO+sxtFL/mG6e+fp5l8nK1RVByf5z0nePPdcuGOpqm9J8rgkb0mS7v5nAXe7HZ3kMwJut2xIcveq2pDkHkn+dub57DYRt85U1aFJHp7ko/POZCzT6cBLk9yQ5ILu9v6t3P9O8gtJ/nXuiQyqk7yvqi6ZfuKPlTssyfYkvzudzn9zVd1z7kkN6rgkZ809iVF097VJXpfkb5Jcl+Qr3f2+eWe1+0TcOlJV90ryriQv6+6b557PSLr7G919RJZ+teOoqnrY3HMaQVX9UJIbuvuSuecysMd29yOSPCXJi6vqcXNPaCAbkjwiyand/fAk/5jk5HmnNJ7pNPTTkrxj7rmMoqr2T3Jslv4h8YAk96yqZ887q90n4taJ6bNc70rytu7+o7nnM6rpVMyfJ9npjwXzTR6T5GnT57rOTvKEqvr9eac0lulf9OnuG5Kck+SoeWc0lG1Jti0cOX9nlqKO3fOUJB/v7uvnnshAfjDJZ7t7e3f/S5I/SvLomee020TcOjB9MP8tST7Z3b8293xGU1Ubq+q+0/LdkzwxyafmndUYuvvl3X1wdx+apdMx7+/u4f41Opequud0MVKm04BPSnLFvLMaR3d/MckXquoh09DRSVzQtfuOj1Opu+tvkjyyqu4x/Tf46Cx9Hn0oQ//s1j7kMUmek+Ty6XNdSfKK7j5vxjmN5MAkZ0xXZ90pydu721dlsBYOSHLO0n8DsiHJH3T3e+ed0nBekuRt0ynBa5I8b+b5DGX6x8MTk7xw7rmMpLs/WlXvTPLxJLck+UQG/PktXzECADAgp1MBAAYk4gAABiTiAAAGJOIAAAYk4gAABiTiAAAGJOKAWVXVr1fVyxbun19Vb164//qq+tnb8byvWFg+tKpW5Ut4q+opVbWlqq6afv/z9Xvped9aVc+clt9cVYdPy6+41Xof3huvB4xHxAFz+1Cmn7upqjsluX+Shy48/ugktydUXnHbq6xMVe30i9Gn3+j9rSTP7u7Dk2xOsnVvve4O3f2T3b3jlwxecavHhvupIGDvEHHA3D6c5FHT8kOz9LNVf19V+1fVXZN8Z5KPV9XPV9XFVXVZVf3Sjo2r6o+r6pKqurKqTpzGXpPk7lV1aVW9bVp1v6p607Te+6afaEtVPaiq3js9x19W1XdM42+tqt+pqo8m+dVl5v4LSU7p7k8lSXd/o7tPnbY/tKreP833wqp64MLzvqGqPlxV1ywcbauq+q2q+nRV/VmSb1vYx7+oqs0726+q+oeF7V9bVVdU1eVV9WPT+OOn7d9ZVZ+qqrdNPzOUqnrNdATxsqp63e383w+YiYgDZtXdf5vklilyHp3kI0k+mqWw25zk8iSPT7IpSz8uf0SSI6vqcdNTPL+7j5zW/a9V9a3dfXKSr3X3Ed3949N6m5K8sbsfmuTvkvyXafy0JC+ZnuO/JfnthekdnOTR3b3c6dyHJblkmcd+M8kZ3f3dSd6W5A0Ljx2Y5LFJfijJa6axZyR5SJLDkzw3O/kx7mX2a4cfydJ78z1Z+nHv11bVgdNjD0/ysum5vz3JY6rqW6fXfOg0x19ZZj+Adcpvp1NQxuIAAAJySURBVALrwYezFC2PTvJrSQ6alr+SpdOtT5pun5jWv1eWouyDWQq3Z0zjh0zjN+7kNT7b3Tt+m/iSJIdW1b2m13nHdHAqSe66sM07uvsbt3OfHpWlsEqS38u/P5r3x939r0muqqoDprHHJTlrer2/rar37+brPXZh++ur6gNJ/lOSm5N8rLu3Jcn0+8yHJrkoyT8leUtVvSeJ3xuGwYg4YD3Y8bm478rS6dQvJPm5LAXI7yb5/iT/s7v/z+JGVfX4LB11elR3f7Wq/iLJ3ZZ5ja8vLH8jyd2zdDbi77r7iGW2+cfbmPeVSY5M8te3sd6u5lLLrrX33HrfN3T3LVV1VJKjkzwzyUlJnrAGcwH2EqdTgfXgw1k6tXjT9Lmym5LcN0tHsz6c5Pwkz5+OnKWqDqqqb0vyLUm+PAXcdyR55MJz/ktV3XlXL9rdNyf5bFX96PS8VVXfsxvzfm2SV1TVg6ft71RVL1rYp+Om5R9P8pe38VwfTPJjVbXfdBr0B5ZZb7n9+suF7Tdm6cjex5Z7sem9/JbuPi/Jz2TpNCwwEBEHrAeXZ+mq1ItuNfaV7v5Sd78vyR8k+UhVXZ7knUnuneS9STZU1Sez9Nmyxe1PS3LZwoUNy/nxJC+oqr/O0pG1Y1c66e6+LEufNTtrmsMVWfrMWZK8JMnzquqyJM9J8tLbeLpzklyd5KokZ2bps4E7s9x+nZPksiwdFXx/kl/o7i/u4vXuneQ90/z+Ksluf40LMK/q7rnnAADAbnIkDgBgQC5sALgNVfW8fPPp0A9194vnmA9A4nQqAMCQnE4FABiQiAMAGJCIAwAYkIgDABjQ/wNpm31oEB1hc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nEAAAJNCAYAAABeNSPuAAAABHNCSVQICAgIfAhkiAAAAAlwSFlzAAALEgAACxIB0t1+/AAAADh0RVh0U29mdHdhcmUAbWF0cGxvdGxpYiB2ZXJzaW9uMy4xLjEsIGh0dHA6Ly9tYXRwbG90bGliLm9yZy8QZhcZAAAgAElEQVR4nO3df/RtdV3n8ddbrr9/JOaNQcAFOVcLrVDukL8yk1R0SrQxg5VKaqErcbSaGrS1RrNY46TWZBkNKgllkD8iyUUiYWmpKBclfqnDFTUvIVzBpNIs7D1/fPdtTni/l+/l3u93fz+Xx2Ots777fM7e53z20bV43r3PPqe6OwAAjOVOc08AAIDdJ+IAAAYk4gAABiTiAAAGJOIAAAa0Ye4JrLVjjjmm3/ve9849DQCAlajlHrjDHYn70pe+NPcUAAD22B0u4gAA9gUiDgBgQCIOAGBAIg4AYEAiDgBgQCIOAGBAIg4AYEAiDgBgQCIOAGBAIg4AYEAiDgBgQCIOAGBAIg4AYEAiDgBgQCIOAGBAIg4AYEAiDgBgQCIOAGBAIg4AYEAiDgBgQCIOAGBAIg4AYEAiDgBgQCIOAGBAG+aewHpz5M+fOfcUZnXJa5879xQAgBVwJA4AYECrFnFVdXpV3VBVVyyM/WFVXTrdPldVl07jh1bV1xYe+52FbY6sqsuramtVvaGqahq/X1VdUFVXT3/3X619AQBYb1bzSNxbkxyzONDdP9bdR3T3EUneleSPFh7+zI7HuvtFC+OnJvmpJJum247nPDnJhd29KcmF030AgDuEVYu47v5gkpt29th0NO1ZSc7a1XNU1YFJ7tPdF3V3JzkzydOnh49Ncsa0fMbCOADAPm+uz8R9X5Lru/vqhbHDquoTVfWBqvq+aeygJNsW1tk2jSXJAd193bT8xSQHLPdiVXViVW2pqi3bt2/fS7sAADCfuSLu+Pz7o3DXJXlgdz88yc8m+YOqus9Kn2w6Ste7ePy07t7c3Zs3btx4e+cMALBurPlXjFTVhiQ/kuTIHWPd/fUkX5+WL6mqzyR5cJJrkxy8sPnB01iSXF9VB3b3ddNp1xvWYv4AAOvBHEfifjDJp7r7306TVtXGqtpvWv72LF3AcM10uvTmqnrk9Dm65yZ597TZuUlOmJZPWBgHANjnreZXjJyV5CNJHlJV26rqBdNDx+WbL2h4XJLLpq8ceWeSF3X3josifjrJm5NsTfKZJH86jb8myROr6uosheFrVmtfAADWm1U7ndrdxy8z/hM7GXtXlr5yZGfrb0nysJ2M35jk6D2bJQDAmPxiAw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FYt4qrq9Kq6oaquWBh7VVVdW1WXTrenLjz28qraWlWfrqonL4wfM41traqTF8YPq6qPTuN/WFV3Wa19AQBYb1bzSNxbkxyzk/Ff7+4jptt5SVJVhyc5LslDp21+u6r2q6r9krwxyVOSHJ7k+GndJPlf03P9xyRfTvKCVdwXAIB1ZdUirrs/mOSmFa5+bJKzu/vr3f3ZJFuTHDXdtnb3Nd39z0nOTnJsVVWSJyR557T9GUmevld3AABgHZvjM3EnVdVl0+nW/aexg5J8YWGdbdPYcuPfmuTvuvuWW43vVFWdWFVbqmrL9u3b99Z+AADMZq0j7tQkD0pyRJLrkrx+LV60u0/r7s3dvXnjxo1r8ZIAAKtqw1q+WHdfv2O5qt6U5D3T3WuTHLKw6sHTWJYZvzHJfatqw3Q0bnF9AIB93poeiauqAxfuPiPJjitXz01yXFXdtaoOS7IpyceSXJxk03Ql6l2ydPHDud3dSf48yTOn7U9I8u612AcAgPVg1Y7EVdVZSR6f5P5VtS3JK5M8vqqOSNJJPpfkhUnS3VdW1duTXJXkliQv7u5vTM9zUpLzk+yX5PTuvnJ6if+e5Oyq+pUkn0jyltXaFwCA9WbVIq67j9/J8LKh1d2nJDllJ+PnJTlvJ+PXZOnqVQCAOxy/2AA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KBVi7iqOr2qbqiqKxbGXltVn6qqy6rqnKq67zR+aFV9raounW6/s7DNkVV1eVVtrao3VFVN4/erqguq6urp7/6rtS8AAOvNah6Je2uSY241dkGSh3X3dyf5v0levvDYZ7r7iOn2ooXxU5P8VJJN023Hc56c5MLu3pTkwuk+AMAdwqpFXHd/MMlNtxp7X3ffMt29KMnBu3qOqjowyX26+6Lu7iRnJnn69PCxSc6Yls9YGAcA2OfN+Zm45yf504X7h1XVJ6rqA1X1fdPYQUm2LayzbRpLkgO6+7pp+YtJDljV2QIArCMb5njRqvrFJLckeds0dF2SB3b3jVV1ZJI/rqqHrvT5ururqnfxeicmOTFJHvjAB97+iQMArBNrfiSuqn4iyQ8l+fHpFGm6++vdfeO0fEmSzyR5cJJr8+9PuR48jSXJ9dPp1h2nXW9Y7jW7+7Tu3tzdmzdu3LiX9wgAYO2tacRV1TFJfiHJ07r7qwvjG6tqv2n527N0AcM10+nSm6vqkdNVqc9N8u5ps3OTnDAtn7AwDgCwz1u106lVdVaSxye5f1VtS/LKLF2NetckF0zfFHLRdCXq45K8uqr+Jcm/JnlRd++4KOKns3Sl692z9Bm6HZ+je02St1fVC5J8PsmzVmtfAADWm1WLuO4+fifDb1lm3Xcledcyj21J8rCdjN+Y5Og9mSMAwKj8YgM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EQcAMCARBwAwIBEHADAgFY14qrq9Kq6oaquWBi7X1VdUFVXT3/3n8arqt5QVVur6rKqesTCNidM619dVScsjB9ZVZdP27yhqmo19wcAYL1Y7SNxb01yzK3GTk5yYXdvSnLhdD9JnpJk03Q7McmpyVL0JXllku9NclSSV+4Iv2mdn1rY7tavBQCwT1rViOvuDya56VbDxyY5Y1o+I8nTF8bP7CUXJblvVR2Y5MlJLujum7r7y0kuSHLM9Nh9uvui7u4kZy48FwDAPm2Oz8Qd0N3XTctfTHLAtHxQki8srLdtGtvV+LadjH+TqjqxqrZU1Zbt27fv+R4AAMxs1gsbpiNovQavc1p3b+7uzRs3blztlwMAWHVzRNz106nQTH9vmMavTXLIwnoHT2O7Gj94J+MAAPu8OSLu3CQ7rjA9Icm7F8afO12l+sgkX5lOu56f5ElVtf90QcOTkpw/PXZzVT1yuir1uQvPBQCwT9uwmk9eVWcleXyS+1fVtixdZfqaJG+vqhck+XySZ02rn5fkqUm2JvlqkuclSXffVFW/nOTiab1Xd/eOiyV+OktXwN49yZ9ONwCAfd6qRlx3H7/MQ0fvZN1O8uJlnuf0JKfvZHxLkoftyRwBAEbkFxsAAAYk4gAABiTiAAAGJOIAAAa0ooirqgtXMgYAwNrY5dWpVXW3JPfI0leE7J+kpofuk2V+4goAgNV3W18x8sIkL0vygCSX5P9H3M1JfmsV5wUAwC7sMuK6+zeS/EZVvaS7f3ON5gQAwG1Y0Zf9dvdvVtWjkxy6uE13n7lK8wIAYBdWFHFV9XtJHpTk0iTfmIY7iYgDAJjBSn92a3OSw6efxgIAYGYr/Z64K5L8h9WcCAAAK7fSI3H3T3JVVX0sydd3DHb301ZlVgAA7NJKI+5VqzkJAAB2z0qvTv3Aak8EAICVW+nVqX+fpatRk+QuSe6c5B+7+z6rNTEAAJa30iNx996xXFWV5Ngkj1ytSQEAsGsrvTr13/SSP07y5FWYDwAAK7DS06k/snD3Tln63rh/WpUZAQBwm1Z6deoPLyzfkuRzWTqlCgDADFb6mbjnrfZEAABYuRV9Jq6qDq6qc6rqhun2rqo6eLUnBwDAzq30wobfTXJukgdMtz+ZxgAAmMFKI25jd/9ud98y3d6aZOMqzgsAgF1YacTdWFXPrqr9ptuzk9y4mhMDAGB5K4245yd5VpIvJrkuyTOT/MQqzQkAgNuw0q8YeXWSE7r7y0lSVfdL8rosxR0AAGtspUfivntHwCVJd9+U5OGrMyUAAG7LSiPuTlW1/44705G4lR7FAwBgL1tpiL0+yUeq6h3T/R9NcsrqTAkAgNuy0l9sOLOqtiR5wjT0I9191epNCwCAXVnxKdEp2oQbAMA6sNLPxAEAsI6IOACAAYk4AIABiTgAgAGJOACAAYk4AIABiTgAgAGJOACAAYk4AIABiTgAgAGJOACAAYk4AIABiTgAgAGJOACAAYk4AIABiTgAgAGJOACAAYk4AIABiTgAgAGJOACAAYk4AIABiTgAgAGJOACAAYk4AIABiTgAgAGJOACAAYk4AIABiTgAgAGJOACAAYk4AIABiTgAgAGJOACAAa15xFXVQ6rq0oXbzVX1sqp6VVVduzD+1IVtXl5VW6vq01X15IXxY6axrVV18lrvCwDAXDas9Qt296eTHJEkVbVfkmuTnJPkeUl+vbtft7h+VR2e5LgkD03ygCR/VlUPnh5+Y5InJtmW5OKqOre7r1qTHQEAmNGaR9ytHJ3kM939+apabp1jk5zd3V9P8tmq2prkqOmxrd19TZJU1dnTuiIOANjnzf2ZuOOSnLVw/6SquqyqTq+q/aexg5J8YWGdbdPYcuPfpKpOrKotVbVl+/bte2/2AAAzmS3iquouSZ6W5B3T0KlJHpSlU63XJXn93nqt7j6tuzd39+aNGzfuracFAJjNnKdTn5Lk4919fZLs+JskVfWmJO+Z7l6b5JCF7Q6exrKLcQCAfdqcp1OPz8Kp1Ko6cOGxZyS5Ylo+N8lxVXXXqjosyaYkH0tycZJNVXXYdFTvuGldAIB93ixH4qrqnlm6qvSFC8O/WlVHJOkkn9vxWHdfWVVvz9IFC7ckeXF3f2N6npOSnJ9kvySnd/eVa7YTAAAzmiXiuvsfk3zrrcaes4v1T0lyyk7Gz0ty3l6fIADAOjf31akAANwO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Ig4AYEAiDgBgQCIOAGBAs0VcVX2uqi6vqkurass0dr+quqCqrp7+7j+NV1W9oaq2VtVlVfWIhec5YVr/6qo6Ya79AQBYS3MfifuB7j6iuzdP909OcmF3b0py4XQ/SZ6SZNN0OzHJqclS9CV5ZZLvTXJUklfuCD8AgH3Z3BF3a8cmOWNaPiPJ0xfGz+wlFyW5b1UdmOTJSS7o7pu6+8tJLkhyzFpPGgBgrc0ZcZ3kfVV1SVWdOI0d0N3XTctfTHLAtHxQki8sbLttGltu/N+pqhOraktVbdm+ffve3AcAgFlsmPG1H9vd11bVtyW5oKo+tfhgd3dV9d54oe4+LclpSbJ58+a98pwAAHOa7Uhcd187/b0hyTlZ+kzb9dNp0kx/b5hWvzbJIQubHzyNLTcOALBPmyXiquqeVXXvHctJnpTkiiTnJtlxhekJSd49LZ+b5LnTVaqPTPKV6bTr+UmeVFX7Txc0PGkaAwDYp811OvWAJOdU1Y45/EF3v7eqLk7y9qp6QZLPJ3nWtP55SZ6aZGuSryZ5XpJ0901V9ctJLp7We3V337R2uwEAMI9ZIq67r0nyPTsZvzHJ0TsZ7yQvXua5Tk9y+t6eIwDAerbevmIEAIAVEH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MScQAAAxJxAAADEnEAAANa84irqkOq6s+r6qqqurKqXjqNv6qqrq2qS6fbUxe2eXlVba2qT1fVkxfGj5nGtlbVyWu9LwAAc9kww2vekuTnuvvjVXXvJJdU1QXTY7/e3a9bXLmqDk9yXJKHJnlAkj+rqgdPD78xyROTbEtycVWd291XrcleAADMaM0jrruvS3LdtPz3VfXJJAftYpNjk5zd3V9P8tmq2prkqOmxrd19TZJU1dnTuiIOANjnzfqZuKo6NMnDk3x0Gjqpqi6rqtOrav9p7KAkX1jYbNs0ttz4zl7nxKraUlVbtm/fvhf3AABgHrNFXFXdK8m7krysu29OcmqSByU5IktH6l6/t16ru0/r7s3dvXnjxo1762kBAGYzx2fiUlV3zlLAva27/yhJuvv6hcfflOQ9091rkxyysPnB01h2MQ4AsE+b4+rUSvKWJJ/s7l9bGD9wYbVnJLliWj43yXFVddeqOizJpiQfS3Jxkk1VdVhV3SVLFz+cuxb7AAAwtzmOxD0myXOSXF5Vl05jr0hyfFUdkaSTfC7JC5Oku6+sqrdn6YKFW5K8uLu/kSRVdVKS85Psl+T07r5yLXcEAGAuc1yd+ldJaicPnbeLbU5JcspOxs/b1XbAHccHHvf9c09hVt//wQ/MPQW4XT55yvvnnsKsvvMXn3C7t/WLDQAAAxJxAAADEnEAAAMScQAAAxJxAAADEnEAAAMScQAAAxJxAAADEnEAAAMScQAAAxJxAAADEnEAAAMScQAAAxJxAAADEnEAAAMScQAAAxJxAAADEnEAAAMScQAAAxJxAAADEnEAAAPaMPcEgCWP+c3HzD2FWX3oJR+aewoAQ3EkDgBgQCIOAGBAIg4AYEAiDgBgQCIOAGBAIg4AYEAiDgBgQCIOAGBAIg4AYEAiDgBgQCIOAGBAIg4AYEAiDgBgQCIOAGBAIg4AYEAiDgBgQCIOAGBAIg4AYEAiDgBgQCIOAGBAIg4AYEAiDgBgQCIOAGBAG+aeAACM7JRnP3PuKczqF3//nXNP4Q7LkTgAgAGJOACAAYk4AIABiTgAgAGJOACAAYk4AIABiTgAgAGJOACAAYk4AIABiTgAgAGJOACAAYk4AIABiTgAgAGJOACAAW2YewLsW/7m1d819xRm88D/cfncUwDgDsSROACAAYk4AIABiTgAgAENH3FVdUxVfbqqtlbVyXPPBwBgLQx9YUNV7ZfkjUmemGRbkour6tzuvmremQGM5bd+7k/mnsJsTnr9D889BbhdRj8Sd1SSrd19TXf/c5Kzkxw785wAAFZddffcc7jdquqZSY7p7p+c7j8nyfd290m3Wu/EJCdOdx+S5NNrOtHdc/8kX5p7EoPy3u0Z79+e8f7tGe/f7ee92zPr/f37Uncfs7MHhj6dulLdfVqS0+aex0pU1Zbu3jz3PEbkvdsz3r894/3bM96/2897t2dGfv9GP516bZJDFu4fPI0BAOzTRo+4i5NsqqrDquouSY5Lcu7McwIAWHVDn07t7luq6qQk5yfZL8np3X3lzNPaU0Oc9l2nvHd7xvu3Z7x/e8b7d/t57/bMsO/f0Bc2AADcUY1+OhUA4A5JxAEADEjErQNVdUhV/XlVXVVVV1bVS+ee00iq6m5V9bGq+uvp/fuluec0mqrar6o+UVXvmXsuo6mqz1XV5VV1aVVtmXs+o6mq+1bVO6vqU1X1yap61NxzGkVVPWT6/92O281V9bK55zWKqvqZ6b8ZV1TVWVV1t7nntLt8Jm4dqKoDkxzY3R+vqnsnuSTJ0/182MpUVSW5Z3f/Q1XdOclfJXlpd18089SGUVU/m2Rzkvt09w/NPZ+RVNXnkmzu7vX8ZaHrVlWdkeQvu/vN07cM3KO7/27ueY1m+hnKa7P0hfefn3s+611VHZSl/1Yc3t1fq6q3Jzmvu98678x2jyNx60B3X9fdH5+W/z7JJ5McNO+sxtFL/mG6e+fp5l8nK1RVByf5z0nePPdcuGOpqm9J8rgkb0mS7v5nAXe7HZ3kMwJut2xIcveq2pDkHkn+dub57DYRt85U1aFJHp7ko/POZCzT6cBLk9yQ5ILu9v6t3P9O8gtJ/nXuiQyqk7yvqi6ZfuKPlTssyfYkvzudzn9zVd1z7kkN6rgkZ809iVF097VJXpfkb5Jcl+Qr3f2+eWe1+0TcOlJV90ryriQv6+6b557PSLr7G919RJZ+teOoqnrY3HMaQVX9UJIbuvuSuecysMd29yOSPCXJi6vqcXNPaCAbkjwiyand/fAk/5jk5HmnNJ7pNPTTkrxj7rmMoqr2T3Jslv4h8YAk96yqZ887q90n4taJ6bNc70rytu7+o7nnM6rpVMyfJ9npjwXzTR6T5GnT57rOTvKEqvr9eac0lulf9OnuG5Kck+SoeWc0lG1Jti0cOX9nlqKO3fOUJB/v7uvnnshAfjDJZ7t7e3f/S5I/SvLomee020TcOjB9MP8tST7Z3b8293xGU1Ubq+q+0/LdkzwxyafmndUYuvvl3X1wdx+apdMx7+/u4f41Opequud0MVKm04BPSnLFvLMaR3d/MckXquoh09DRSVzQtfuOj1Opu+tvkjyyqu4x/Tf46Cx9Hn0oQ//s1j7kMUmek+Ty6XNdSfKK7j5vxjmN5MAkZ0xXZ90pydu721dlsBYOSHLO0n8DsiHJH3T3e+ed0nBekuRt0ynBa5I8b+b5DGX6x8MTk7xw7rmMpLs/WlXvTPLxJLck+UQG/PktXzECADAgp1MBAAYk4gAABiTiAAAGJOIAAAYk4gAABiTiAAAGJOKAWVXVr1fVyxbun19Vb164//qq+tnb8byvWFg+tKpW5Ut4q+opVbWlqq6afv/z9Xvped9aVc+clt9cVYdPy6+41Xof3huvB4xHxAFz+1Cmn7upqjsluX+Shy48/ugktydUXnHbq6xMVe30i9Gn3+j9rSTP7u7Dk2xOsnVvve4O3f2T3b3jlwxecavHhvupIGDvEHHA3D6c5FHT8kOz9LNVf19V+1fVXZN8Z5KPV9XPV9XFVXVZVf3Sjo2r6o+r6pKqurKqTpzGXpPk7lV1aVW9bVp1v6p607Te+6afaEtVPaiq3js9x19W1XdM42+tqt+pqo8m+dVl5v4LSU7p7k8lSXd/o7tPnbY/tKreP833wqp64MLzvqGqPlxV1ywcbauq+q2q+nRV/VmSb1vYx7+oqs0726+q+oeF7V9bVVdU1eVV9WPT+OOn7d9ZVZ+qqrdNPzOUqnrNdATxsqp63e383w+YiYgDZtXdf5vklilyHp3kI0k+mqWw25zk8iSPT7IpSz8uf0SSI6vqcdNTPL+7j5zW/a9V9a3dfXKSr3X3Ed3949N6m5K8sbsfmuTvkvyXafy0JC+ZnuO/JfnthekdnOTR3b3c6dyHJblkmcd+M8kZ3f3dSd6W5A0Ljx2Y5LFJfijJa6axZyR5SJLDkzw3O/kx7mX2a4cfydJ78z1Z+nHv11bVgdNjD0/ysum5vz3JY6rqW6fXfOg0x19ZZj+Adcpvp1NQxuIAAAJySURBVALrwYezFC2PTvJrSQ6alr+SpdOtT5pun5jWv1eWouyDWQq3Z0zjh0zjN+7kNT7b3Tt+m/iSJIdW1b2m13nHdHAqSe66sM07uvsbt3OfHpWlsEqS38u/P5r3x939r0muqqoDprHHJTlrer2/rar37+brPXZh++ur6gNJ/lOSm5N8rLu3Jcn0+8yHJrkoyT8leUtVvSeJ3xuGwYg4YD3Y8bm478rS6dQvJPm5LAXI7yb5/iT/s7v/z+JGVfX4LB11elR3f7Wq/iLJ3ZZ5ja8vLH8jyd2zdDbi77r7iGW2+cfbmPeVSY5M8te3sd6u5lLLrrX33HrfN3T3LVV1VJKjkzwzyUlJnrAGcwH2EqdTgfXgw1k6tXjT9Lmym5LcN0tHsz6c5Pwkz5+OnKWqDqqqb0vyLUm+PAXcdyR55MJz/ktV3XlXL9rdNyf5bFX96PS8VVXfsxvzfm2SV1TVg6ft71RVL1rYp+Om5R9P8pe38VwfTPJjVbXfdBr0B5ZZb7n9+suF7Tdm6cjex5Z7sem9/JbuPi/Jz2TpNCwwEBEHrAeXZ+mq1ItuNfaV7v5Sd78vyR8k+UhVXZ7knUnuneS9STZU1Sez9Nmyxe1PS3LZwoUNy/nxJC+oqr/O0pG1Y1c66e6+LEufNTtrmsMVWfrMWZK8JMnzquqyJM9J8tLbeLpzklyd5KokZ2bps4E7s9x+nZPksiwdFXx/kl/o7i/u4vXuneQ90/z+Ksluf40LMK/q7rnnAADAbnIkDgBgQC5sALgNVfW8fPPp0A9194vnmA9A4nQqAMCQnE4FABiQiAMAGJCIAwAYkIgDABjQ/wNpm31oEB1hcA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61" y="1811547"/>
            <a:ext cx="4531064" cy="4270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1903" y="2582722"/>
            <a:ext cx="4382219" cy="683264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Rain is the biggest cause of Road </a:t>
            </a:r>
            <a:r>
              <a:rPr lang="en-US" dirty="0" smtClean="0"/>
              <a:t>Accidents by Bad Weather Conditions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 Count By Severity</a:t>
            </a:r>
            <a:endParaRPr lang="en-US" dirty="0"/>
          </a:p>
        </p:txBody>
      </p:sp>
      <p:sp>
        <p:nvSpPr>
          <p:cNvPr id="5" name="AutoShape 4" descr="data:image/png;base64,iVBORw0KGgoAAAANSUhEUgAAAXAAAAEDCAYAAAAsr19QAAAABHNCSVQICAgIfAhkiAAAAAlwSFlzAAALEgAACxIB0t1+/AAAADh0RVh0U29mdHdhcmUAbWF0cGxvdGxpYiB2ZXJzaW9uMy4xLjEsIGh0dHA6Ly9tYXRwbG90bGliLm9yZy8QZhcZAAAUxklEQVR4nO3dfZBV9Z3n8fc3PCxGiE/boRjbLFTGEnCgITQG40SzIYiTpdQkVHzKBBN3cTeTqJuH1axuWVvJ5KHYMbq7lrM4GokxgiEJMKktRwq1UhstY7fCiBAXcNFpgtAxmojoCMx3/7gHZNpu+vbD7ean71cVdc/5nd+559v30h9+/O4590RmIkkqz7uGuwBJUv8Y4JJUKANckgplgEtSoQxwSSqUAS5JhRo5lAc777zz8v777x/KQ0rS20F01zikI/Df/va3Q3k4SXpbcwpFkgplgEtSoQxwSSrUkH6IKaks+/bto6Ojg9dff324S3lHGDNmDM3NzYwaNaqu/ga4pB51dHQwbtw4Jk6cSES3J0JokGQmL774Ih0dHUyaNKmufZxCkdSj119/nZNOOsnwHgIRwUknndSn/+0Y4JKOyPAeOn19rQ1wSerFqlWr2LRp03CX8RZv6znwe5/sGO4SGuqSmc3DXYLeYQb7d6qRf4f379/PyJGDE3GrVq1iwYIFTJ06dVCeb7A4Apd01Nq+fTuTJ0/msssuY8qUKSxcuJC9e/fS3t7OOeecw6xZs5g/fz47d+4E4CMf+QjXXHMNra2t3HLLLezatYtPfOITtLS00NLSwiOPPALAD3/4Q8444wxmzJjBlVdeyYEDBwAYO3Ys119/PS0tLcyZM4ddu3bxyCOPsGbNGr72ta8xY8YMtm3bxu23387s2bNpaWnhU5/6FHv37gVg27ZtzJkzh2nTpnHDDTcwduzYQz/LkiVLmD17NtOnT+fGG28clNfHAJd0VHvmmWf4whe+wObNm3nPe97Drbfeype+9CVWrlxJe3s7n//857n++usP9X/jjTdoa2vjK1/5CldddRXnnHMOGzZs4IknnuD0009n8+bNrFixgl/+8pesX7+eESNGcM899wDw6quvMmfOHDZs2MDZZ5/N7bffzoc+9CHOP/98lixZwvr163n/+9/PJz/5SR5//HE2bNjAlClTuOOOOwC4+uqrufrqq3nqqadobn7zfxcPPPAAW7Zs4Ve/+hXr16+nvb2dX/ziFwN+bd7WUyiSynfKKadw1llnAfCZz3yGb33rW2zcuJF58+YBcODAASZMmHCo/0UXXXRo+cEHH+QHP/gBACNGjOC4447j7rvvpr29ndmzZwPw2muv8d73vheA0aNHs2DBAgBmzZrF2rVru61p48aN3HDDDbz88svs2bOH+fPnA/Doo4+yatUqAC699FK++tWvArUAf+CBB5g5cyYAe/bsYcuWLZx99tkDem0McElHta5nZowbN47TTz+dRx99tNv+xx577BGfLzNZtGgR3/72t9+ybdSoUYeON2LECPbv39/tc1x++eWsWrWKlpYW7rrrLh5++OFej/n1r3+dK6+88oj9+sopFElHteeff/5QWP/oRz9izpw5dHZ2Hmrbt28fTz/9dLf7zp07l9tuuw2ojdR///vfM3fuXFauXMnu3bsB+N3vfsdzzz13xBrGjRvHK6+8cmj9lVdeYcKECezbt+/Q9AvAnDlz+MlPfgLA8uXLD7XPnz+fO++8kz179gCwY8eOQ8cfCANc0lHttNNO49Zbb2XKlCm89NJLh+a/r732WlpaWpgxY8ahDye7uuWWW3jooYeYNm0as2bNYtOmTUydOpVvfvObnHvuuUyfPp158+Yd+hC0JxdffDFLlixh5syZbNu2jW984xt88IMf5KyzzmLy5MmH+t18883cdNNNTJ8+na1bt3LccccBcO6553LppZdy5plnMm3aNBYuXPjP/kHor8jMAT9JvVpbW7OtrW3IjudphNLAbN68mSlTpgzb8bdv386CBQvYuHHjsNXQF3v37uWYY44hIli+fDn33nsvq1ev7tNz9PCad3uFT11z4BHxH4F/CyTwFPA5YAKwHDgJaAf+PDPf6FOlkvQ20t7ezhe/+EUyk+OPP54777yzocfrNcAj4mTgKmBqZr4WEfcBFwMfB76Xmcsj4q+BK4DbGlqtpHeUiRMnFjP6Bvjwhz/Mhg0bhux49c6BjwSOiYiRwLuBncBHgZXV9mXAhYNfniSpJ70GeGbuAP4b8Dy14P49tSmTlzPz4Dk2HcDJjSpS0vAZys/J3un6+lr3GuARcQJwATAJ+CPgWOC8eg8QEYsjoi0i2jo7O/tUnKThNWbMGF588UVDfAgc/D7wMWPG1L1PPR9ifgz4f5nZCRARPwXOAo6PiJHVKLwZ2NFDUUuBpVA7C6XuyiQNu+bmZjo6OnDwNTQO3pGnXvUE+PPAnIh4N/AaMBdoAx4CFlI7E2UR0LdzZSQd9UaNGlX33WE09OqZA3+M2oeVT1A7hfBd1EbU1wJfjoit1E4lvKOBdUqSuqjrPPDMvBHo+v2HzwJnDHpFkqS6eCm9JBXKAJekQhngklQoA1ySCmWAS1KhDHBJKpQBLkmFMsAlqVAGuCQVygCXpEIZ4JJUKANckgplgEtSoQxwSSqUAS5JhTLAJalQ9dzU+LSIWH/Ynz9ExDURcWJErI2ILdXjCUNRsCSppp5bqj2TmTMycwYwC9gL/Ay4DliXmacC66p1SdIQ6esUylxgW2Y+B1wALKvalwEXDmZhkqQj62uAXwzcWy2Pz8yd1fILwPjudoiIxRHRFhFtnZ2d/SxTktRV3QEeEaOB84Efd92WmQlkd/tl5tLMbM3M1qampn4XKkn65/oyAv8z4InM3FWt74qICQDV4+7BLk6S1LO+BPglvDl9ArAGWFQtLwJWD1ZRkqTe1RXgEXEsMA/46WHN3wHmRcQW4GPVuiRpiIysp1Nmvgqc1KXtRWpnpUiShoFXYkpSoQxwSSqUAS5JhTLAJalQBrgkFcoAl6RCGeCSVCgDXJIKZYBLUqEMcEkqlAEuSYUywCWpUAa4JBXKAJekQhngklSoem/ocHxErIyIX0fE5og4MyJOjIi1EbGlejyh0cVKkt5U7wj8FuD+zJwMtACbgeuAdZl5KrCuWpckDZFeAzwijgPOBu4AyMw3MvNl4AJgWdVtGXBho4qUJL1VPSPwSUAn8P2IeDIi/qa6R+b4zNxZ9XkBGN+oIiVJb1VPgI8EPgDclpkzgVfpMl2SmQlkdztHxOKIaIuIts7OzoHWK0mq1BPgHUBHZj5Wra+kFui7ImICQPW4u7udM3NpZrZmZmtTU9Ng1CxJoo4Az8wXgH+IiNOqprnAJmANsKhqWwSsbkiFkqRujayz35eAeyJiNPAs8Dlq4X9fRFwBPAd8ujElSpK6U1eAZ+Z6oLWbTXMHtxxJUr28ElOSCmWAS1KhDHBJKpQBLkmFMsAlqVAGuCQVygCXpEIZ4JJUKANckgplgEtSoQxwSSqUAS5JhTLAJalQBrgkFcoAl6RC1fV94BGxHXgFOADsz8zWiDgRWAFMBLYDn87MlxpTpiSpq76MwP91Zs7IzIM3drgOWJeZpwLr6HKjY0lSYw1kCuUCYFm1vAy4cODlSJLqVW+AJ/BARLRHxOKqbXxm7qyWXwDGD3p1kqQe1XtT4z/NzB0R8V5gbUT8+vCNmZkRkd3tWAX+YoD3ve99AypWkvSmukbgmbmjetwN/Aw4A9gVERMAqsfdPey7NDNbM7O1qalpcKqWJPUe4BFxbESMO7gMnAtsBNYAi6pui4DVjSpSkvRW9UyhjAd+FhEH+/8oM++PiMeB+yLiCuA54NONK1OS1FWvAZ6ZzwIt3bS/CMxtRFGSpN55JaYkFcoAl6RCGeCSVCgDXJIKZYBLUqEMcEkqlAEuSYUywCWpUAa4JBXKAJekQhngklQoA1ySCmWAS1KhDHBJKpQBLkmFMsAlqVB1B3hEjIiIJyPi59X6pIh4LCK2RsSKiBjduDIlSV31ZQR+NbD5sPXvAt/LzD8GXgKuGMzCJElHVleAR0Qz8G+Av6nWA/gosLLqsgy4sBEFSpK6V+8I/GbgPwH/VK2fBLycmfur9Q7g5EGuTZJ0BL0GeEQsAHZnZnt/DhARiyOiLSLaOjs7+/MUkqRu1DMCPws4PyK2A8upTZ3cAhwfEQfvat8M7Ohu58xcmpmtmdna1NQ0CCVLkqCOAM/Mr2dmc2ZOBC4GHszMy4CHgIVVt0XA6oZVKUl6i4GcB34t8OWI2EptTvyOwSlJklSPkb13eVNmPgw8XC0/C5wx+CVJkurhlZiSVCgDXJIKZYBLUqEMcEkqlAEuSYUywCWpUAa4JBXKAJekQhngklQoA1ySCmWAS1KhDHBJKpQBLkmFMsAlqVAGuCQVqp57Yo6JiF9FxIaIeDoi/mvVPikiHouIrRGxIiJGN75cSdJB9YzA/xH4aGa2ADOA8yJiDvBd4HuZ+cfAS8AVjStTktRVPffEzMzcU62Oqv4ktZsbr6zalwEXNqRCSVK36poDj4gREbEe2A2sBbYBL2fm/qpLB3ByY0qUJHWnrgDPzAOZOQNopnYfzMn1HiAiFkdEW0S0dXZ29rNMSVJXfToLJTNfBh4CzgSOj4iDN0VuBnb0sM/SzGzNzNampqYBFStJelM9Z6E0RcTx1fIxwDxgM7UgX1h1WwSsblSRkqS3Gtl7FyYAyyJiBLXAvy8zfx4Rm4DlEfFN4EngjgbWKUnqotcAz8y/B2Z20/4stflwSdIw8EpMSSqUAS5JhTLAJalQBrgkFcoAl6RCGeCSVCgDXJIKZYBLUqEMcEkqlAEuSYUywCWpUAa4JBXKAJekQhngklQoA1ySCmWAS1Kh6rml2ikR8VBEbIqIpyPi6qr9xIhYGxFbqscTGl+uJOmgekbg+4GvZOZUYA7wFxExFbgOWJeZpwLrqnVJ0hDpNcAzc2dmPlEtv0LthsYnAxcAy6puy4ALG1WkJOmt+jQHHhETqd0f8zFgfGburDa9AIwf1MokSUdUd4BHxFjgJ8A1mfmHw7dlZgLZw36LI6ItIto6OzsHVKwk6U11BXhEjKIW3vdk5k+r5l0RMaHaPgHY3d2+mbk0M1szs7WpqWkwapYkUd9ZKAHcAWzOzJsO27QGWFQtLwJWD355kqSejKyjz1nAnwNPRcT6qu0/A98B7ouIK4DngE83pkRJUnd6DfDM/D9A9LB57uCWI0mql1diSlKhDHBJKpQBLkmFMsAlqVAGuCQVygCXpEIZ4JJUKANckgplgEtSoeq5lF4acvc+2THcJTTUJTObh7sEvQ04ApekQhngklQoA1ySCmWAS1KhDHBJKlQ9d+S5MyJ2R8TGw9pOjIi1EbGlejyhsWVKkrqqZwR+F3Bel7brgHWZeSqwrlqXJA2hXgM8M38B/K5L8wXAsmp5GXDhINclSepFf+fAx2fmzmr5BWD8INUjSarTgD/EzMwEsqftEbE4Itoioq2zs3Ogh5MkVfob4LsiYgJA9bi7p46ZuTQzWzOztampqZ+HkyR11d8AXwMsqpYXAasHpxxJUr3qOY3wXuBR4LSI6IiIK4DvAPMiYgvwsWpdkjSEev02wsy8pIdNcwe5FklSH3glpiQVygCXpEIZ4JJUKANckgplgEtSoQxwSSqUAS5JhTLAJalQBrgkFcoAl6RCGeCSVCgDXJIKZYBLUqEMcEkqlAEuSYUywCWpUAMK8Ig4LyKeiYitEXHdYBUlSepdr3fk6UlEjABuBeYBHcDjEbEmMzcNVnGSynTvkx3DXUJDXTKzebhLAAY2Aj8D2JqZz2bmG8By4ILBKUuS1Jt+j8CBk4F/OGy9A/hg104RsRhYXK3uiYhnBnDMo92/BH47VAe7dKgO9M7ge1e2t/v7d39mnte1cSABXpfMXAosbfRxjgYR0ZaZrcNdh/rO965s79T3byBTKDuAUw5bb67aJElDYCAB/jhwakRMiojRwMXAmsEpS5LUm35PoWTm/oj4IvB3wAjgzsx8etAqK9M7Yqrobcr3rmzvyPcvMnO4a5Ak9YNXYkpSoQxwSSqUAS5JhTLA+ykizoiI2dXy1Ij4ckR8fLjrUn0iYnJEzI2IsV3a33KxhHS08kPMfoiIG4E/o3YWz1pqV6A+RO17Yf4uM/9yGMtTLyLiKuAvgM3ADODqzFxdbXsiMz8wnPWp/yLic5n5/eGuY6gY4P0QEU9R+8X/F8ALQHNm/iEijgEey8zpw1qgjqh6/87MzD0RMRFYCdydmbdExJOZOXNYC1S/RcTzmfm+4a5jqDT8Uvq3qf2ZeQDYGxHbMvMPAJn5WkT80zDXpt69KzP3AGTm9oj4CLAyIv4VEMNamXoVEX/f0yZg/FDWMtwM8P55IyLenZl7gVkHGyPiOMAAP/rtiogZmbkeoBqJLwDuBKYNb2mqw3hgPvBSl/YAHhn6coaPAd4/Z2fmPwJk5uGBPQpYNDwlqQ8+C+w/vCEz9wOfjYj/NTwlqQ9+Dow9+A/w4SLi4aEvZ/g4By5JhfI0QkkqlAEuSYUywKU6RMS/j4jPVsuXR8QfDXdNknPgUi8iYmT1IefB9YeBr2Zm2/BVJRngKlhEHAvcR+1uUCOAbwBbgZuAsdTukXg5cBzwg8w8o9pvIvC3mTktImZ17Z+ZO6uQXg/8KXAvMA7YA2wH7qJ296nXgOuBf5eZF1bPPQ/4QmZ+opE/uwROoahs5wG/ycyWzPwT4H7gfwALM3MWtfO6/zIzfw2MjohJ1X4XASsiYlR3/Q97/tGZ2ZqZf3WwITNXAm3AZZk5A/jfwOSIaKq6fK56HqnhPA9cJXsK+KuI+C61c4NfAv4EWBsRUBuV76z63kctuL9TPV4EnHaE/gAreisgMzMi7gY+ExHfB86kdp651HAGuIqVmf83Ij4AfBz4JvAg8HRmntlN9xXAjyPip7Vdc0tETDtCf4BX6yzl+8DfAq8DPz58vlxqJKdQVKzqTJC9mflDYAm1b4Vsiogzq+2jIuJ0gMzcBhwA/gtvjqyf6al/L16hNidO9dy/AX4D3EAtzKUh4QhcJZsGLKm+QGwf8B+oXSL/36vvpRkJ3AwcvNn2CmpBPwkgM9+IiIVH6N+Tu4C/jojXqH2r4WvAPUBTZm4exJ9POiLPQpEGQUT8T+DJzLxjuGvRO4cBLg1QRLRTmy+fd/BLzqShYIBLUqH8EFOSCmWAS1KhDHBJKpQBLkmFMsAlqVAGuCQV6v8DfKXenbkhdxY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42" y="1690882"/>
            <a:ext cx="4851400" cy="3289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2920" y="5153095"/>
            <a:ext cx="2398144" cy="683264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Most Accidents are </a:t>
            </a:r>
            <a:r>
              <a:rPr lang="en-US" dirty="0" smtClean="0">
                <a:solidFill>
                  <a:schemeClr val="tx2"/>
                </a:solidFill>
              </a:rPr>
              <a:t>Minor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AutoShape 6" descr="data:image/png;base64,iVBORw0KGgoAAAANSUhEUgAAAYkAAAEYCAYAAACp5wpbAAAABHNCSVQICAgIfAhkiAAAAAlwSFlzAAALEgAACxIB0t1+/AAAADh0RVh0U29mdHdhcmUAbWF0cGxvdGxpYiB2ZXJzaW9uMy4xLjEsIGh0dHA6Ly9tYXRwbG90bGliLm9yZy8QZhcZAAAdYElEQVR4nO3de5hcVZ3u8e9LQiCAECAZLkk0eSCKEZFLDjAqTgSFIGJAAUGFiNE4CngZdQR1Dh6VOXic4wUVZnIg3MZDuCgSBSbGAAZ1gulwSQiIablIIkg0XBxREPzNH2u17FRqdbqruquqO+/nefrpXWuvvfdatXfVW/tSuxQRmJmZ1bNFuxtgZmadyyFhZmZFDgkzMytySJiZWZFDwszMihwSZmZWNLLdDRhoY8eOjUmTJrW7GWZmQ8ry5ct/GxHjasuHXUhMmjSJrq6udjfDzGxIkfRQvXIfbjIzsyKHhJmZFTkkzMysaJMhIWmepMck3V0p20nSIkmr8/8dc7kknSepW9IKSftXppmV66+WNKtSfoCklXma8ySpt2WYmVnr9GVP4hJgRk3ZmcDiiJgCLM6PAY4EpuS/OcAFkN7wgbOBg4ADgbMrb/oXAO+rTDdjE8swM7MW2WRIRMQSYH1N8Uzg0jx8KXBMpfyySJYCYyTtBhwBLIqI9RHxOLAImJHHbR8RSyPdjvaymnnVW4aZmbVIo+ckdomIR/Lwo8AueXg88HCl3ppc1lv5mjrlvS1jI5LmSOqS1LVu3boGumNmZvU0feI67wEM6o9SbGoZETE3IqZFxLRx4zb6LoiZmTWo0S/T/UbSbhHxSD5k9FguXwtMrNSbkMvWAtNrym/J5RPq1O9tGWY2jEw68/qWLu/Bc49q6fKGukb3JBYAPVcozQKuq5Sfkq9yOhh4Mh8yWggcLmnHfML6cGBhHveUpIPzVU2n1Myr3jLMzKxFNrknIekK0l7AWElrSFcpnQtcJWk28BBwQq5+A/AmoBt4GjgVICLWS/o8sCzX+1xE9JwM/yDpCqrRwI35j16WYWZmLbLJkIiIkwqjDqtTN4DTCvOZB8yrU94F7F2n/Hf1lmFmZq3jb1ybmVmRQ8LMzIocEmZmVuSQMDOzIoeEmZkVOSTMzKzIIWFmZkUOCTMzK3JImJlZkUPCzMyKHBJmZlbkkDAzsyKHhJmZFTkkzMysyCFhZmZFDgkzMytySJiZWZFDwszMihwSZmZW5JAwM7Mih4SZmRU5JMzMrMghYWZmRQ4JMzMrckiYmVmRQ8LMzIocEmZmVuSQMDOzIoeEmZkVOSTMzKzIIWFmZkUOCTMzK3JImJlZUVMhIemjklZJulvSFZK2ljRZ0m2SuiVdKWlUrrtVftydx0+qzOesXH6fpCMq5TNyWbekM5tpq5mZ9V/DISFpPPAhYFpE7A2MAE4Evgh8JSL2BB4HZudJZgOP5/Kv5HpImpqnewUwAzhf0ghJI4BvAkcCU4GTcl0zM2uRZg83jQRGSxoJbAM8AhwKXJPHXwock4dn5sfk8YdJUi6fHxHPRMQDQDdwYP7rjoj7I+JZYH6ua2ZmLdJwSETEWuBfgF+RwuFJYDnwREQ8l6utAcbn4fHAw3na53L9navlNdOUyjciaY6kLkld69ata7RLZmZWo5nDTTuSPtlPBnYHtiUdLmq5iJgbEdMiYtq4cePa0QQzs2GpmcNNbwAeiIh1EfFn4DvAa4Ax+fATwARgbR5eC0wEyON3AH5XLa+ZplRuZmYt0kxI/Ao4WNI2+dzCYcA9wM3AcbnOLOC6PLwgPyaPvykiIpefmK9+mgxMAX4GLAOm5KulRpFObi9oor1mZtZPIzddpb6IuE3SNcDtwHPAHcBc4HpgvqQv5LKL8iQXAZdL6gbWk970iYhVkq4iBcxzwGkR8TyApNOBhaQrp+ZFxKpG22tmZv3XcEgARMTZwNk1xfeTrkyqrfsn4PjCfM4BzqlTfgNwQzNtNDOzxvkb12ZmVuSQMDOzIoeEmZkVOSTMzKzIIWFmZkUOCTMzK3JImJlZkUPCzMyKHBJmZlbkkDAzsyKHhJmZFTkkzMysyCFhZmZFDgkzMytySJiZWZFDwszMihwSZmZW5JAwM7Mih4SZmRU5JMzMrMghYWZmRQ4JMzMrckiYmVmRQ8LMzIocEmZmVuSQMDOzIoeEmZkVOSTMzKzIIWFmZkUOCTMzK3JImJlZkUPCzMyKmgoJSWMkXSPp55LulfS3knaStEjS6vx/x1xXks6T1C1phaT9K/OZleuvljSrUn6ApJV5mvMkqZn2mplZ/zS7J/E14D8iYi/gVcC9wJnA4oiYAizOjwGOBKbkvznABQCSdgLOBg4CDgTO7gmWXOd9lelmNNleMzPrh4ZDQtIOwOuAiwAi4tmIeAKYCVyaq10KHJOHZwKXRbIUGCNpN+AIYFFErI+Ix4FFwIw8bvuIWBoRAVxWmZeZmbVAM3sSk4F1wMWS7pB0oaRtgV0i4pFc51Fglzw8Hni4Mv2aXNZb+Zo65WZm1iLNhMRIYH/ggojYD/gDLxxaAiDvAUQTy+gTSXMkdUnqWrdu3WAvzsxss9FMSKwB1kTEbfnxNaTQ+E0+VET+/1gevxaYWJl+Qi7rrXxCnfKNRMTciJgWEdPGjRvXRJfMzKyq4ZCIiEeBhyW9LBcdBtwDLAB6rlCaBVyXhxcAp+SrnA4GnsyHpRYCh0vaMZ+wPhxYmMc9JengfFXTKZV5mZlZC4xscvozgG9JGgXcD5xKCp6rJM0GHgJOyHVvAN4EdANP57pExHpJnweW5Xqfi4j1efiDwCXAaODG/GdmZi3SVEhExJ3AtDqjDqtTN4DTCvOZB8yrU94F7N1MG83MrHH+xrWZmRU5JMzMrMghYWZmRQ4JMzMrckiYmVmRQ8LMzIocEmZmVuSQMDOzIoeEmZkVOSTMzKzIIWFmZkUOCTMzK3JImJlZkUPCzMyKHBJmZlbkkDAzsyKHhJmZFTkkzMysyCFhZmZFDgkzMytySJiZWZFDwszMihwSZmZW5JAwM7Mih4SZmRU5JMzMrMghYWZmRQ4JMzMrckiYmVmRQ8LMzIocEmZmVuSQMDOzIoeEmZkVNR0SkkZIukPS9/PjyZJuk9Qt6UpJo3L5Vvlxdx4/qTKPs3L5fZKOqJTPyGXdks5stq1mZtY/A7En8WHg3srjLwJfiYg9gceB2bl8NvB4Lv9KroekqcCJwCuAGcD5OXhGAN8EjgSmAiflumZm1iJNhYSkCcBRwIX5sYBDgWtylUuBY/LwzPyYPP6wXH8mMD8inomIB4Bu4MD81x0R90fEs8D8XNfMzFqk2T2JrwL/CPwlP94ZeCIinsuP1wDj8/B44GGAPP7JXP+v5TXTlMrNzKxFGg4JSW8GHouI5QPYnkbbMkdSl6SudevWtbs5ZmbDRjN7Eq8B3iLpQdKhoEOBrwFjJI3MdSYAa/PwWmAiQB6/A/C7annNNKXyjUTE3IiYFhHTxo0b10SXzMysquGQiIizImJCREwinXi+KSLeCdwMHJerzQKuy8ML8mPy+JsiInL5ifnqp8nAFOBnwDJgSr5aalRexoJG22tmZv03ctNV+u2TwHxJXwDuAC7K5RcBl0vqBtaT3vSJiFWSrgLuAZ4DTouI5wEknQ4sBEYA8yJi1SC018zMCgYkJCLiFuCWPHw/6cqk2jp/Ao4vTH8OcE6d8huAGwaijWZm1n/+xrWZmRU5JMzMrMghYWZmRQ4JMzMrckiYmVmRQ8LMzIocEmZmVuSQMDOzIoeEmZkVOSTMzKzIIWFmZkUOCTMzK3JImJlZkUPCzMyKHBJmZlbkkDAzsyKHhJmZFTkkzMysyCFhZmZFDgkzMytySJiZWZFDwszMihwSZmZW5JAwM7Mih4SZmRU5JMzMrGhkuxtgZjacTTrz+pYu78FzjxrQ+XlPwszMihwSZmZW5JAwM7Mih4SZmRU5JMzMrMghYWZmRQ2HhKSJkm6WdI+kVZI+nMt3krRI0ur8f8dcLknnSeqWtELS/pV5zcr1V0uaVSk/QNLKPM15ktRMZ83MrH+a2ZN4DvhYREwFDgZOkzQVOBNYHBFTgMX5McCRwJT8Nwe4AFKoAGcDBwEHAmf3BEuu877KdDOaaK+ZmfVTwyEREY9ExO15+PfAvcB4YCZwaa52KXBMHp4JXBbJUmCMpN2AI4BFEbE+Ih4HFgEz8rjtI2JpRARwWWVeZmbWAgNyTkLSJGA/4DZgl4h4JI96FNglD48HHq5MtiaX9Va+pk55veXPkdQlqWvdunVN9cXMzF7QdEhI2g74NvCRiHiqOi7vAUSzy9iUiJgbEdMiYtq4ceMGe3FmZpuNpkJC0pakgPhWRHwnF/8mHyoi/38sl68FJlYmn5DLeiufUKfczMxapOEb/OUrjS4C7o2IL1dGLQBmAefm/9dVyk+XNJ90kvrJiHhE0kLgnysnqw8HzoqI9ZKeknQw6TDWKcDXG22vDV9D/QZqZp2smbvAvgY4GVgp6c5c9ilSOFwlaTbwEHBCHncD8CagG3gaOBUgh8HngWW53uciYn0e/iBwCTAauDH/mZlZizQcEhHxY6D0vYXD6tQP4LTCvOYB8+qUdwF7N9pGMzNrjr9xbWZmRQ4JMzMrckiYmVmRQ8LMzIocEmZmVuSQMDOzIoeEmZkVOSTMzKzIIWFmZkUOCTMzK3JImJlZkUPCzMyKHBJmZlbkkDAzsyKHhJmZFTkkzMysyCFhZmZFDgkzMytySJiZWZFDwszMihwSZmZW5JAwM7Mih4SZmRU5JMzMrMghYWZmRQ4JMzMrckiYmVmRQ8LMzIocEmZmVuSQMDOzIoeEmZkVOSTMzKxoZLsbYGa9m3Tm9S1d3oPnHtXS5Vln6/iQkDQD+BowArgwIs4djOX4hWhmtrGOPtwkaQTwTeBIYCpwkqSp7W2Vmdnmo6NDAjgQ6I6I+yPiWWA+MLPNbTIz22woItrdhiJJxwEzIuK9+fHJwEERcXpNvTnAnPzwZcB9LWzmWOC3LVxeqw3n/g3nvoH7N9S1un8viYhxtYUdf06iLyJiLjC3HcuW1BUR09qx7FYYzv0bzn0D92+o65T+dfrhprXAxMrjCbnMzMxaoNNDYhkwRdJkSaOAE4EFbW6Tmdlmo6MPN0XEc5JOBxaSLoGdFxGr2tysWm05zNVCw7l/w7lv4P4NdR3Rv44+cW1mZu3V6YebzMysjRwSZmZW5JAwM7Oijj5x3Wkk/S3wLuAQYDfgj8DdwPXAv0fEk21sXtPcP/evU0maQLq68RBgdzbs240R8Zc2Nq9pndw/n7juI0k3Ar8GrgO6gMeArYGXAq8Hjga+HBFD8hJd98/961SSLgbGA9+nft8OAM6MiCVta2QTOr1/Dok+kjQ2Inr9inxf6nQq98/961SS9o6Iu3sZPwp4cUR0t7BZA6bT++eQMDOzIp+4HgCSVra7Dc2SNFHSfEm3SvqUpC0r477bzrYNNq+/oSsfZhvSJG0v6VxJl0t6R82489vVrh4+cd1Hkt5aGgXs2sq2DJJ5wLeBpcBs4EeSjo6I3wEvaWvLBoDX39Alaf/SKGDfVrZlkFwMrCatv/dIehvwjoh4Bji4rS3DIdEfVwLfAuodn9u6xW0ZDOMi4l/z8BmS3gUskfQW6vd5qPH6G7qWAT8ihUKtMS1uy2DYIyLeloe/K+nTwE153bWdQ6LvVgD/Uu8Ek6Q3tKE9A21LSVtHxJ8AIuLfJT1Kum/Wtu1t2oDw+hu67gXeHxGra0dIergN7RloW0naoucy14g4R9JaYAmwXXub5nMS/fER4KnCuGNb2ZBBciFwULUgIn4IHE+6Xnuo8/obuj5L+b3qjBa2Y7B8Dzi0WhARlwAfA55tR4OqfHWTmZkVeU/CzMyKHBJmZlbkkDAzsyKHRJMkzZR00KZrDk3u39A2nPsnaZqk3dvdjsHSKf3zJbDNOwh4paSREXFkuxszCNy/oW049+8MYB9Jv4iIt7e7MYOgI/rnq5vMbEiT9KKI+H272zFY2t0/H24aAJLe2O42DKbh0r98j5w96pTv0472DLTh3D9Ju0raNQ+Pk/RWSa8AGA4B0cn9c0gMjIva3YBBNuT7J+kE4OfAtyWtkvQ/KqMvaU+rBs5w7p+k9wP/CSyV9AHS7y4cBXxH0uy2Nm4AdHr/fE6ijySVfqxFwM6tbMtgGO79Az4FHBARj0g6ELhc0lkRcS317wk01Azn/p0OvAIYDTwE7BkRj0raEbiZof8hpqP755Dou0NIPw35XzXlAg5sfXMG3HDv34iIeAQgIn4m6fXA9yVNZOjfAA+Gd//+HBFPA09L+mVEPAoQEY9LGup9gw7vn0Oi75YCT0fEj2pHSLqvDe0ZaMO9f7+XtEdE/BIgf+KeDnyX9CluqBvO/QtJW0bEn0mHYQCQtDXD45B5R/fPVzfZZkHSq0ghuLqmfEvghIj4VntaNjCGc/8kvRj4dUQ8V1M+Hnh5vpHhkNXp/XNI9JEkxSaerL7U6VTun/vXqYZz36Dz+9f2XZkh5GZJZ+TU/ytJoyQdKulSYFab2jYQ3D/3r1MN575Bh/fPexJ9lI8Pvgd4JzAZeIL0i2YjgB8A50fEHe1rYXPcP/evUw3nvkHn988h0YB8nHcs8MeIeKLd7Rlo7t/QNpz7N5z7Bp3ZP4eEmZkV+ZyEmZkVOSTMzKzIIWFmZkWbZUhIOkZSSNqrgWl3l3RNYdwtkqY12Kbpkl69iTovy8u4U9K9kuY2sqx+tuun+f8kSe/o57TTJT0p6Q5J90laIunNlfF/L+mUOtNNknR3H+bb8zyc3Yd2fD8Pv0XSmf3pxybmvYOkyyR1S/plHt6hMv5LSjfc+5LS3T1vy8/HIZJukDRmoNpSaN9XJa2VtEWlbINtLb8epg7gMi+RdFwv49+cn4O7JN2jdIO7jiJpK0k/zNtY8bccJI2V9GdJf9/EsupuB5I+K+njDc6z36/Xks0yJICTgB/n//0SEb+OiOILoAnTgV5DAjgP+EpE7BsRLwe+PgjtAEDSSICI6GnTJKCRje7WiNgvIl4GfAj4hqTD8rz/NSIua7CJt0bEvsA04F2S9u/LRBGxICLObXCZ9VwE3B8Re0bEHsADwIWV8XOAfSLiE8BhwMr8fNwaEW9q9gqWnvVUGLcFcCzwMPB3lVHT2XBbOwYYsJDoTb56Zy5wdES8CtgPuKUVy+6n/QDya+3KXuodT7qlTb/fS3oMxHZQxyQae71uLCI2qz9gO2At8FLgvkr5J4GVwF3AublsT+CHuex2YI/85N+dx48G5gP3AtcCtwHT8rjDSbf/vR24Gtgulz8I/K9cvhLYK8/z0dyuO4FDCm1fQbrTZ235COBLwLJc5/25fD5wVKXeJcBxvdSfDtwKLAB+kcv+K/9fCjyZ2/dRYAmwb2XePwZeVdOu6cD3a8reA1ybhz8LfDwPH5Cf57ty2+7uZR1uMN/czxNI15ZfnJ/XO4DX19YH3g18Iw/vktdbz3JfncvfBfws9/XfSDfPq9eOPUmhMKJSNiKX7ZGfx+fzfD4J/ApYlx+PztvC2DzdKXld3AVcnsvGAd/O62kZ8JrK83Y58BPgil6ep0OBG0hfxJqbyyax4bb2d8D63OY7c7v3AP4DWJ63h70q2895wE+B+4HjcrmAbwD3kV4vN/SMq9OmnYDHgNF1xvVrfZBuRnlOrrsU2KW3562X9nw3P/dLgX2AvwG6eWF736OX6ZeQboDZDUyolM8gvcbvAhZX3nt6ts8VwNsq7wk928GngV+QXk9X8MLro7/rZIPXa1PvmQP5BjwU/khfWLkoD/+U9OZ0ZB7epmfDyf9vA47Nw1sD27BhSPwDMC8P7wM8R/pkOzZvPNvmcZ8E/mdlgzgjD38QuLDywv/4Jtp+al7xN5LeqMfk8jnAZ/LwVkAX6Us5xwKX5vJRpE+Uo3upPx34AzC5ssyekJjOhm/Ms4Cv5uGXAl112rvBNLlsX+De2j7nF83r8nCfQ4J0G/MHSTex+1hlfexFelPemnJIXAl8JA+PAHYAXg58D9gyl58PnFJox1vIgVdTfi3wlurzV7vsyrYwNrf9F7zwRtGz/f1/4LV5+MU1z9ty6rzR1rTj/wEnA9uTQmHLyvQfr9S7hMqbOrAYmJKHDwJuqtS7mnQEYirQncvfCizKz+HupC+D1Q2JXP9CUlBcQXo9btHI+iDd3fboPPx/eGGbrvu8FdrydeDsPHwocGdp260z7URgdR7+Z+BjeXgc6bU2uWZ9fpH8msmPd6zZDg4gBcg2eZ1188Lro7/rZJPt7+vf5ngX2JOAr+Xh+fmxgIsj3a6XiFgv6UXA+Ej34yci/gQgbXBr/teRUpyIWCFpRS4/mLTCfpLrjyLtVfT4Tv6/nPQC65OIuFjSQtKnlJnA+5Vu7HY46bdwew6D7QBMIYXJ1yRtladZEhF/lFSq/yzws4h4oA/NuRr4J0mfIO0dXNLHbmz02wb5eOyYiFiSiy4nBXdvDpF0B/AX0p7fKklfIB+Ci4ifS3qIFGAlh5I+wRMRzwNPSjqZ9GJdltfdaNIb2mA6FLg6In6b27I+l78BmFrZ5raXtF0eXhARfyzNUNIo4E3AP0TE7yXdBhxB+kGbojz/VwNXV5a7VaXKdyPiL8A9knbJZa8j7dE8D/xa0k29LSMi3ivplbl/HwfeSArQ/q6PZyv9WZ7nA4XnLSJqb4MP8FrgbXmZN0naWdL2vbW/4u3AVXl4PjAP+L+k1/+SntdRzfo8sfI8PF4zv0NIHzqehhd+46XBdTJgNquQkLQTaUN8pdJ92keQPo1cPdCLAhZFROk45TP5//P0cx1ExK9JG+O8fHJ377y8MyJi4UYNkW4hvTm8nbQhU6qvdGvpP/SxHU9LWkQKqxNIL+S+2I90eK5Zt0bEmzddrd9E2vs6qw917wH2lbRFfpH2nAfYN49r1hbAwT0fUP7awPRGsan1dAQwBliZ628D/JFNhERe5hORzvfU80xluOEfM4qIlbltl5MOdb27ULW39fHnyB+b2fC1VPd5GwQnAbtKemd+vLukKYOwnJask94Wvjk5jnS89yURMSkiJpI20CeBUyVtAylMIv2u7BpJx+SyrXrGVywhnxyStDfpkBOk44GvkbRnHretpN4+0QL8HnhRbxUkzcgn/lD6PdydSYcRFgIfqIx7qaRt82RXkg5THUI6pskm6venfReS9qSW9XwqknSgpLono5V+a/mfgG9WyyOdtHtC0mtz0Ttrp+2jW3umzc/3i0nHyUsWAx/I9Ufkq5IWA8dJ+ptcvpOkl9SbOCK6Sec+PlMp/gxwex7XVzcBx0vauWeZufwHwBk9lSSV3iTqOQl4b97OJ5EOJ74xb8O16/KvjyPiKeABScfnZSrvrfZmCfD2/BzuBry+VFHSdvnDSI99Sb/GBk2uj4r+PG/VbWY68Nv8HPQqb1/bRcT4ynP8v0nP+1LgdZIm97Q5T7YIOK0yjx1rZrsEOEbS6Hwk42hoeJ1s8v2krza3kDiJdLy46tvAbqSTjF2S7iTtAkM6nvuhfBjpp8CuNdNeAGwn6V7gc6RdXiJiHemT0RV52v8kHSPvzfeAY5UuuTukUOdw4G5Jd5He6D8R6VesLiR9cr097138Gy98qvoB6eTkDyPi2VzWW/2SFcDzSpctfjT3cznwFOlkXI8Xkz6x9jhE+RJYUjh8KCIW15n/qcA38/Pf6Keh84EtJK0kheO7I+KZXup/GHh9rr8cmBoR95De6H+Q190i0vZRMht4qdLlr78kHd7q1+8SR8Qq0gnYH+V1++U86kPANEkrJN0D9OkyyxwEM4DrK8v4A+lk6NFsvK3NBz6R19MepDfN2bktq0h7i725FlhN2qYuY8NDqxs1D/hHpUui7yRdxPHuPG4g1gf073n7LHBAnve59P1uq6X3kpPy638O6Teq7yJtiwBfAHaU1PMa3iBMI+L2XPcu0qHiZZXR/V0nG71eG+V7N1nDJO1Ounxxr8rhli+R9tZW9DatmQ0NDglriNKX4M4hnRgd6HM6ZtYhHBIdSNKnSV/Sqbo6Is5pR3vaRdIRpMsGqx6IiGPb0Jbb2PCKEoCT8wnYtumk56iWpGtJ50KqPlnvAosWtOVU0uGsqp9ExGn16tdM2zH9aAeHhJmZFW1uJ67NzKwfHBJmZlbkkDAzsyKHhJmZFTkkzMys6L8BuPZwJ6HhW7A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data:image/png;base64,iVBORw0KGgoAAAANSUhEUgAAAZcAAAEoCAYAAACU+rytAAAABHNCSVQICAgIfAhkiAAAAAlwSFlzAAALEgAACxIB0t1+/AAAADh0RVh0U29mdHdhcmUAbWF0cGxvdGxpYiB2ZXJzaW9uMy4xLjEsIGh0dHA6Ly9tYXRwbG90bGliLm9yZy8QZhcZAAAgAElEQVR4nO3de7xc873/8ddbIhGEIKmShDga2lRV2SV6VRyCEm3V5bjE5biUKr2dRml5uJyTntNTR6s4igTVolWX1q05CFo/l7jfquISEkFC3G8Nn98f3++WZczsPZE1M3sm7+fjMY+91nd911qf78zs+cx3fdespYjAzMysTEu1OgAzM+s8Ti5mZlY6JxczMyudk4uZmZXOycXMzErn5GJmZqVzcrFFJuk0ST/qYXlI+kgzY7JFJ+kYSb/O02tIekVSv1bH1Wh+fzaHk8sSQtI0SfMlDVzcbUXEQRFxXBlx9UTSFEnH91JHkr4l6T5Jr0qaJel3kj7R4NhG5Q+p/oux7iv58YykUyQt/QFjeVzS64VtTZG0/KJsIyKeiIjlI+LtDxJDL/FJ0qOSHqiybJqkf60o84d/B3ByWQJIGgV8Hghgh5YGU76TgMOAbwErA+sAlwDbtTKoOg2JiOWBTwCbAocsxra2z9vaEOgCjiohvrJ8AfgQ8E+SPt3qYKw5nFyWDHsBNwNTgAnFBZIGSfpvSTMlvSjpL5IG5WWfk3STpBckPSlp71z+nh6FpO9LmiPpKUn7Vmx/oKSfSnoif6s+rbD9zXJP47uSns3b2CcvOwDYHfi3/I38j5WNkjSa9IG8W0RcGxFvRsRrEXFeREzKdVaUdI6kubmNR0laKi9797BQnn9PbyR/qz5O0l8lvSzpz5KG5uo35L8v5Pg2lfQRSdfn53GepAvqeXEi4llgKjCm8HxeVNHWn0s6qY5tzQauBNbL660u6TJJz0uaIWn/autVafvKkibn13S+pEsKdb8s6a78vrhJ0vq9hDUBuBS4gsL7T9IJpC89J+fn8GRJ3c/r3blsl972mXtu35N0T37uL5C0TGF5T+/P7STdKeml/B4/pspzMiG/f+dJOrKwvJ+kH0p6JL8/bpc0Mi/7qKSp+Xl/SNLOvTxHnSci/OjwBzADOBjYCPgHsGph2S+BacBwoB/wGWAgsCbwMrAbsDSwCrBBXmcKcHyeHgc8Q/owWw74DamH9JG8/ETgMlKvYjDwR+A/8rLNgAXAsXkf2wKvAStV7qdGuw4CZvbS9nNIH2yDgVHA34H98rJjgF8X6o7KsffP89OAR0i9oUF5flK1urnst8CRpC9tywCfqxFT5X5WB+4G9s3zqwGvkno2AP2BZ4GNamzvcWDLPD0SuB84Ls/fAJyS49kAmAtsXtn+KjFdDlwArJRfmy/m8k/lWDYhvV8m5P0PrBHbssBL+bX9GjAPGFBYPg3414p13n3/1LPPPH1rfh5XBh4EDqrz/bkZqee4FLB+rrtjxXPyq/z6fxJ4E/hYXv594F5gXUB5+Sp5P08C++TX7lO53WNa/VnQ1M+dVgfgR4NfYPgcKaEMzfN/A76dp5cCXgc+WWW9I4CLa2xzCguTy1nkD9w8v073P2/+h3sVWLuwfFPgsTy9Wd5/8QP6WWBs5X5qxHEkcHMPy/sBbxX/qYEDgWl5+hh6Ty5HFZYfDFxVrW4uOwc4HRjRy2vSve4L+RHATcAKhTpXAvvn6S8DD/SwvceBV/K2ZpKSySBSonkbGFyo+x/AlMr2F9tDSm7vkJN8xb5OJSeuQtlD5ORTpf4epITWn5TgXgS+Ulg+jd6TS4/7zO3fo7DsP4HTent/1oj3f4ATK56TEYXltwK7FmIYX2UbuwA3VpT9L3B0Gf/T7fLwYbHONwH4c0TMy/O/YeGhiaGkf/hHqqw3skZ5pdVJ39K6zSxMDyN9c709H854Abgql3d7LiIWFOZfA+odjH6O9EFYy1DSt+5iTDNJvbR6Pb0Isf0bKaHeKun+ykMw1eKLiCGk5+ivwNWFZWeTPpjJf8/tZVs7RsSQiFgzIg6OiNdJr83zEfFyoV497R+Z15tfZdmawHe7X8/8mo7M+6pmAnBhRCyIiDeAi6g4NFuHevZZ63Xq6f2JpE0kXZcPm75I6g0P5b1qbbvW/8iawCYV8e4OfLi3hnYSJ5cOlsc2dga+KOlpSU8D3wY+KemTpK76G8DaVVZ/skZ5pTmkf7JuaxSm55F6Jh/PH3xDImLFSAPP9ejtkt3XACMkddVYPo/Ua1uzIr7ZefpV0gd7t0X5539fbBHxdETsHxGrk3pIp6iOs55yIpgCjC2M6VwCrC9pPVLP5bxFiK3bU8DKkgYXyortr+XJvN6QGstOKLyeQyJi2Yj4bWVFSSOAzYE9Cu+/nYBtC+2s57Lsde+zip7en5C+bF0GjIyIFYHTSF8Q6lHrf+RJ4PqKeJePiG/Uud2O4OTS2XYkHRYZQzrevgHwMeBGYK+IeId02OBneeC3Xx6YHkj6MNtS0s6S+ktaRdIGVfZxIbC3pDGSlgWO7l6Qt/8r4ERJHwKQNFzS1nXG/wzwT7UWRsTDpENAv1U6OWCApGUk7SppYqTTai8ETpA0WNKawHeA7kH8u4AvKP3GY0XSocB6zSUdOno3Pklfzx+oAPNJH5zv9Lah/HzvSfqG/Fxu2xvA70kffrdGxBOLEBt5G0+SDrf9R35e1gf2Y2H7a603h3RY7hRJK0laWtIX8uJfAQflb/yStFweFB9cZVN7ksa41mXh+28dYBZpLA+qv8aVZYuyz0o135/ZYFIv7Q1JGwP/Usc2u50BHCdpdI5rfUmrAH8C1pG0Z37ulpb0aUkfW4Rttz0nl842AZgc6TcMT3c/gJOB3ZXODPoeaVDyNuB54CfAUvnDbFvgu7n8LtKA5XtExJWk49TXkk4cuLaiyg9y+c2SXgL+j/RhU48zgTH50MIlNep8K7fnl6Qxh0eAr5BOHAA4lNRDeRT4C+nD+qwc+1TSoPU9wO2kD4W6RMRrwAnAX3N8Y4FPA7dIeoX0bfiwiHi0h828kOs+QxqL2iHyAfrsbNJgc2+HxHqyG2ns4CngYtJx//+rY709Sb2+v5HGwQ4HiIjpwP6k53w+6bXdu8Y2JgCnFN97+f13GgsPjZ0E7KR0RtrPc9kxwNn5ed15Eff5HnW8Pw8GjpX0MvBjUjKq189y/T+TTlo4ExiUD0NuBexKet6fJv1fLfZvzNqJ3vteNrO+QtIapA/3D0fES62Ox2xRuOdi1gcp/RbnO8D5TizWjhb50hVm1liSliMdKptJ+p2GWdvxYTEzMyudD4uZmVnpnFzMzKx0HnPJxo0bF1dddVWrwzAzazdVf3Tqnks2b9683iuZmVldnFzMzKx0Ti5mZlY6JxczMytdw5KLpLOU7i54X6Fs5Xx3tofz35VyuZTutDdD6W5yGxbWmZDrPyypeBe7jSTdm9f5uST1tA8zM2ueRvZcpvD+XxdPBK6JiNGky6VPzOXbAKPz4wDSzYGQtDLpKqabABsDRxeSxamki9l1rzeul32YmVmTNCy5RMQNpKvpFo0nXemV/HfHQvk5kdwMDJG0GrA1MDUium9cNBUYl5etEBE356vInlOxrWr7MDOzJmn2mMuq+V4RkC5DvWqeHs577xY3K5f1VD6rSnlP+3gfSQdImi5p+ty5cz9Ac8zMrJqWDejnHkdDL2zW2z4i4vSI6IqIrmHDhtWqZmZmi6jZv9B/RtJqETEnH9p6NpfP5r23Ih2Ry2YDm1WUT8vlI6rU72kfZtZBRk28vKn7e3zSdk3dX7trds/lMhbegW4CcGmhfK981thY4MV8aOtqYKt8q9WVSHd3uzove0nS2HyW2F4V26q2DzMza5KG9Vwk/ZbU6xgqaRbprK9JwIWS9iPdq2LnXP0K0i11ZwCvAfsARMTzko4j3YIX4NiI6D5J4GDSGWmDSPf7vjKX19qHmZk1ScOSS0TsVmPRFlXqBnBIje2cRb7neUX5dGC9KuXPVduHmZk1j3+hb2ZmpXNyMTOz0jm5mJlZ6ZxczMysdE4uZmZWOicXMzMrnZOLmZmVzsnFzMxK5+RiZmalc3IxM7PSObmYmVnpnFzMzKx0Ti5mZlY6JxczMyudk4uZmZXOycXMzErn5GJmZqVzcjEzs9I5uZiZWemcXMzMrHROLmZmVjonFzMzK52Ti5mZlc7JxczMSufkYmZmpXNyMTOz0jm5mJlZ6ZxczMysdE4uZmZWOicXMzMrnZOLmZmVzsnFzMxK5+RiZmala0lykfRtSfdLuk/SbyUtI2ktSbdImiHpAkkDct2BeX5GXj6qsJ0jcvlDkrYulI/LZTMkTWx+C83MlmxNTy6ShgPfAroiYj2gH7Ar8BPgxIj4CDAf2C+vsh8wP5efmOshaUxe7+PAOOAUSf0k9QN+CWwDjAF2y3XNzKxJWnVYrD8wSFJ/YFlgDrA58Pu8/Gxgxzw9Ps+Tl28hSbn8/Ih4MyIeA2YAG+fHjIh4NCLeAs7Pdc3MrEmanlwiYjbwU+AJUlJ5EbgdeCEiFuRqs4DheXo48GRed0Guv0qxvGKdWuXvI+kASdMlTZ87d+7iN87MzIDWHBZbidSTWAtYHViOdFir6SLi9IjoioiuYcOGtSIEM7OO1IrDYlsCj0XE3Ij4B/AH4LPAkHyYDGAEMDtPzwZGAuTlKwLPFcsr1qlVbmZmTdKK5PIEMFbSsnnsZAvgAeA6YKdcZwJwaZ6+LM+Tl18bEZHLd81nk60FjAZuBW4DRuezzwaQBv0va0K7zMws6997lXJFxC2Sfg/cASwA7gROBy4Hzpd0fC47M69yJnCupBnA86RkQUTcL+lCUmJaABwSEW8DSPomcDXpTLSzIuL+ZrXPzMxAqRNgXV1dMX369FaHYWZ1GjXx8qbu7/FJ2zV1f21E1Qr9C30zMyudk4uZmZXOycXMzErn5GJmZqVzcjEzs9I5uZiZWemcXMzMrHROLmZmVjonFzMzK52Ti5mZlc7JxczMSufkYmZmpXNyMTOz0jm5mJlZ6ZxczMysdE4uZmZWul6Ti6Rr6ikzMzPrVvM2x5KWAZYFhkpaiYV3G1sBGN6E2MzMrE3VTC7AgcDhwOrA7SxMLi8BJzc4LjMza2M1k0tEnAScJOnQiPhFE2MyM7M211PPBYCI+IWkzwCjivUj4pwGxmVmZm2s1+Qi6VxgbeAu4O1cHICTi5mZVdVrcgG6gDEREY0OxszMOkM9v3O5D/hwowMxM7POUU/PZSjwgKRbgTe7CyNih4ZFZWZmba2e5HJMo4MwM7POUs/ZYtc3IxAzM+sc9Zwt9jLp7DCAAcDSwKsRsUIjAzMzs/ZVT89lcPe0JAHjgbGNDMrMzNrbIl0VOZJLgK0bFI+ZmXWAeg6LfbUwuxTpdy9vNCwiMzNre/WcLbZ9YXoB8Djp0JiZmVlV9Yy57FP2TiUNAc4A1iOdLLAv8BBwAekaZo8DO0fE/DzOcxKwLfAasHdE3JG3MwE4Km/2+Ig4O5dvBEwBBgFXAIf5CgNmZs1Tz83CRki6WNKz+XGRpBGLud+TgKsi4qPAJ4EHgYnANRExGrgmzwNsA4zOjwOAU3NcKwNHA5sAGwNH5/vOkOvsX1hv3GLGa2Zmi6CeAf3JwGWk+7qsDvwxl30gklYEvgCcCRARb0XEC6RDbWfnamcDO+bp8cA5+WSCm4EhklYjnVQwNSKej4j5wFRgXF62QkTcnHsr5xS2ZWZmTVBPchkWEZMjYkF+TAGGLcY+1wLmApMl3SnpDEnLAatGxJxc52lg1Tw9HHiysP6sXNZT+awq5WZm1iT1JJfnJO0hqV9+7AE8txj77A9sCJwaEZ8CXmXhITAgnfLMwh9uNoykAyRNlzR97ty5jd6dmdkSo57ksi+wM6k3MQfYCVicQf5ZwKyIuCXP/56UbJ7Jh7TIf5/Ny2cDIwvrj8hlPZWPqFL+PhFxekR0RUTXsGGL0xkzM7OiXpNLRMyMiB0iYlhEfCgidoyIJz7oDiPiaeBJSevmoi2AB0jjOhNy2QTg0jx9GbCXkrHAi/nw2dXAVpJWygP5WwFX52UvSRqbzzTbq7AtMzNrgpqnIkv6L2BGRPxvRfmBwFoRMbH6mnU5FDhP0gDgUVJPaCngQkn7ATNJvSVIpxJvC8wgnYq8D0BEPC/pOOC2XO/YiHg+Tx/MwlORr8wPMzNrEtX6+Yek24Guyt+HSFoKuCci1mtCfE3T1dUV06dPb3UYZlanURMvb+r+Hp+0XVP310ZUrbCnw2IDq/3wMCLeqbUxMzMz6Dm5vC5pdGVhLnu9cSGZmVm76+nyLz8GrpR0PHB7LusCjgAOb3RgZmbWvmoml4i4UtKOwPdJA/AA9wFfi4h7mxGcmZm1px4vXBkR97Hw9GAzM7O6LNLNwszMzOrh5GJmZqWr55L7n62nzMzMrFs9PZdf1FlmZmYG9Hz5l02BzwDDJH2nsGgFoF+jAzMzs/bV09liA4Dlc53BhfKXSFdGNjMzq6qn37lcD1wvaUpEzGxiTGZm1uZ6/J1LNlDS6cCoYv2I2LxRQZmZWXurJ7n8DjgNOAN4u7HhmJlZJ6gnuSyIiFMbHomZmXWMek5F/qOkgyWtJmnl7kfDIzMzs7ZVT8+l+9pi3y+UBfBP5YdjZmadoNfkEhFrNSMQMzPrHPVc/mVZSUflM8aQNFrSlxsfmpmZtat6xlwmA2+Rfq0PMBs4vmERmZlZ26snuawdEf8J/AMgIl4D1NCozMysrdWTXN6SNIg0iI+ktYE3GxqVmZm1tXrOFjsauAoYKek84LPA3o0MyszM2ls9Z4tNlXQHMJZ0OOywiJjX8MjMzKxt9XTJ/Q0riubkv2tIWiMi7mhcWGZm1s566rn8d/67DNAF3E3quawPTAc2bWxoZmbWrmoO6EfElyLiS6Qey4YR0RURGwGfIp2ObGZmVlU9Z4utGxH3ds9ExH3AxxoXkpmZtbt6zha7R9IZwK/z/O7APY0LyczM2l09yWUf4BvAYXn+BsCX4Dczs5rqORX5DeDE/DAzM+tVT6ciXxgRO0u6l/zr/KKIWL+hkZmZWdvqqefSfRjMV0A2M7NF0tOpyHMKdZ6JiJkRMRN4lhIuXCmpn6Q7Jf0pz68l6RZJMyRdIGlALh+Y52fk5aMK2zgilz8kaetC+bhcNkPSxMWN1czMFk09pyL/DninMP92LltchwEPFuZ/ApwYER8B5gP75fL9gPm5/MRcD0ljgF2BjwPjgFNywuoH/BLYBhgD7JbrmplZk9STXPpHxFvdM3l6wOLsVNIIYDvgjDwvYHPg97nK2cCOeXp8nicv3yLXHw+cHxFvRsRjwAxg4/yYERGP5ljPz3XNzKxJ6kkucyXt0D0jaTywuBeu/B/g31jYI1oFeCEiFuT5WcDwPD0ceBIgL38x13+3vGKdWuVmZtYk9SSXg4AfSnpC0hPAD4ADP+gO8y2Sn42I2z/oNsoi6QBJ0yVNnzt3bqvDMTPrGPX8zuURYKyk5fP8K4u5z88CO0jalnRRzBWAk4Ahkvrn3skIFl6/bDYwEpglqT+wIvBcobxbcZ1a5ZVtOx04HaCrq+t9p1ubmdkH02vPRdK/SxoSEa9ExCuSVpJ0/AfdYUQcEREjImIUaUD+2ojYHbgO2ClXmwBcmqcvy/Pk5ddGROTyXfPZZGsBo4FbgduA0fnsswF5H5d90HjNzGzR1XNYbJuIeKF7JiLmA9s2IJYfAN+RNIM0pnJmLj8TWCWXfweYmOO4H7gQeIB0p8xDIuLt3PP5JnA16Wy0C3NdMzNrknquLdZP0sCIeBNA0iBgYBk7j4hpwLQ8/SjpTK/KOm8AX6+x/gnACVXKrwCuKCNGMzNbdPUkl/OAayRNzvP7AOc0LiQzM2t39Qzo/0TS3cCWuei4iLi6sWGZmVk7q6fnQkRcRRrXQNLnJP0yIg5paGRmZta26koukj4F7AbsDDwG/KGRQZmZWXvr6ZL765ASym6kX+RfACgivtSk2MzMrE311HP5G3Aj8OWImAEg6dtNicrMzNpaT79z+SowB7hO0q8kbUEJl9o3M7PO19P9XC6JiF2Bj5J+PX848CFJp0raqlkBmplZ++n1F/oR8WpE/CYitiddp+tO0q/pzczMqqrn8i/vioj5EXF6RGzRqIDMzKz9LVJyMTMzq4eTi5mZlc7JxczMSufkYmZmpXNyMTOz0jm5mJlZ6ZxczMysdE4uZmZWOicXMzMrnZOLmZmVzsnFzMxK5+RiZmalc3IxM7PSObmYmVnpnFzMzKx0Ti5mZla6/q0OwMzM3m/UxMubur/HJ21X6vbcczEzs9I5uZiZWemcXMzMrHROLmZmVjonFzMzK52Ti5mZla7pyUXSSEnXSXpA0v2SDsvlK0uaKunh/HelXC5JP5c0Q9I9kjYsbGtCrv+wpAmF8o0k3ZvX+bkkNbudZmZLslb0XBYA342IMcBY4BBJY4CJwDURMRq4Js8DbAOMzo8DgFMhJSPgaGATYGPg6O6ElOvsX1hvXBPaZWZmWdOTS0TMiYg78vTLwIPAcGA8cHaudjawY54eD5wTyc3AEEmrAVsDUyPi+YiYD0wFxuVlK0TEzRERwDmFbZmZWRO0dMxF0ijgU8AtwKoRMScvehpYNU8PB54srDYrl/VUPqtKebX9HyBpuqTpc+fOXay2mJnZQi1LLpKWBy4CDo+Il4rLco8jGh1DRJweEV0R0TVs2LBG787MbInRkuQiaWlSYjkvIv6Qi5/Jh7TIf5/N5bOBkYXVR+SynspHVCk3M7MmafqFK/OZW2cCD0bEzwqLLgMmAJPy30sL5d+UdD5p8P7FiJgj6Wrg3wuD+FsBR0TE85JekjSWdLhtL+AXDW+YtZ12vzCgWV/WiqsifxbYE7hX0l257IekpHKhpP2AmcDOedkVwLbADOA1YB+AnESOA27L9Y6NiOfz9MHAFGAQcGV+mJlZkzQ9uUTEX4BavzvZokr9AA6psa2zgLOqlE8H1luMMM3MbDH4F/pmZlY6JxczMyudk4uZmZXOycXMzErn5GJmZqVzcjEzs9I5uZiZWemcXMzMrHROLmZmVjonFzMzK52Ti5mZlc7JxczMSufkYmZmpXNyMTOz0jm5mJlZ6ZxczMysdE4uZmZWOicXMzMrnZOLmZmVzsnFzMxK5+RiZmalc3IxM7PSObmYmVnpnFzMzKx0Ti5mZlY6JxczMyudk4uZmZXOycXMzErn5GJmZqVzcjEzs9I5uZiZWemcXMzMrHT9Wx2AmTXGqImXN3V/j0/arqn7s76tY5OLpHHASUA/4IyImNSI/fgf2Mzs/TrysJikfsAvgW2AMcBuksa0NiozsyVHRyYXYGNgRkQ8GhFvAecD41sck5nZEkMR0eoYSidpJ2BcRPxrnt8T2CQivllR7wDggDy7LvBQE8McCsxr4v6arZPb18ltA7ev3TW7ffMiYlxlYceOudQjIk4HTm/FviVNj4iuVuy7GTq5fZ3cNnD72l1faV+nHhabDYwszI/IZWZm1gSdmlxuA0ZLWkvSAGBX4LIWx2RmtsToyMNiEbFA0jeBq0mnIp8VEfe3OKxKLTkc10Sd3L5Obhu4fe2uT7SvIwf0zcystTr1sJiZmbWQk4uZmZXOycXMzErXkQP6fY2kTYE9gM8DqwGvA/cBlwO/jogXWxjeYnP73L6+StII0tminwdW571tuzIi3mlheIutL7fPA/oNJulK4CngUmA68CywDLAO8CVge+BnEdGWp0q7fW5fXyVpMjAc+BPV27YRMDEibmhZkIuhr7fPyaXBJA2NiB4vxVBPnb7K7XP7+ipJ60XEfT0sHwCsEREzmhhWafp6+5xczMysdB7QbyFJ97Y6hsUlaaSk8yXdKOmHkpYuLLuklbE1ml+/9pUPB7Y1SStImiTpXEn/UrHslFbF1c0D+g0m6au1FgEfbmYsDXIWcBFwM7AfcL2k7SPiOWDNlkZWAr9+7UvShrUWARs0M5YGmQw8THr99pX0NeBfIuJNYGxLI8PJpRkuAM4Dqh1/XKbJsTTCsIg4LU8fKmkP4AZJO1C9ze3Gr1/7ug24npRMKg1pciyNsHZEfC1PXyLpSODa/Nq1nJNL490D/LTawJukLVsQT9mWlrRMRLwBEBG/lvQ06bpuy7U2tFL49WtfDwIHRsTDlQskPdmCeMo2UNJS3acbR8QJkmYDNwDLtzY0j7k0w+HASzWWfaWZgTTIGcAmxYKI+D/g66Tz7dudX7/2dQy1P+MObWIcjfJHYPNiQURMAb4LvNWKgIp8tpiZmZXOPRczMyudk4uZmZXOycXMzErn5NIiksZL2qT3mu3J7Wtvndw+SV2SVm91HI3SV9rnU5FbZxPgE5L6R8Q2rQ6mAdy+9tbJ7TsUWF/S3yNil1YH0wB9on0+W8zMlkiSBkfEy62Oo1Fa3T4fFmshSf/c6hgaqVPal6/htHaV8vVbEU/ZOrl9kj4s6cN5epikr0r6OEAnJJa+3D4nl9Y6s9UBNFjbt0/SzsDfgIsk3S/p04XFU1oTVXk6uX2SDgT+H3CzpG+Q7nuyHfAHSfu1NLgS9PX2ecylwSTVusmSgFWaGUsjdHr7gB8CG0XEHEkbA+dKOiIiLqb6NavaTSe375vAx4FBwEzgIxHxtKSVgOto/y8/fbp9Ti6N93nSLWRfqSgXsHHzwyldp7evX0TMAYiIWyV9CfiTpJG0/4UdobPb94+IeA14TdIjEfE0QETMl9TubYM+3j4nl8a7GXgtIq6vXCDpoRbEU7ZOb9/LktaOiEcA8jf8zYBLSN8a210nty8kLR0R/yAdLgJA0jJ0xpBAn26fzxYz64GkT5KS58MV5UsDO0fEea2JrByd3D5JawBPRcSCivLhwMfyBTrbVl9vn5NLg0lS9PIk11Onr3L73L6+qpPbBn2/fS3vOi0BrpN0aP6W8S5JAyRtLulsYEKLYiuD2+f29VWd3Dbo4+1zz6XB8vHPfYHdgbWAF0h3MOwH/Bk4JSLubF2Ei8ftc/v6qk5uG/T99jm5NFE+jj0UeD0iXmh1PGVz+9pbJ7evk9sGfbN9Ti5mZlY6j7mYmVnpnFzMzKx0Ti5mZkbQ944AAAV6SURBVFY6JxfrsyQdmS+meI+ku9TAm1dJOkjSXnl6b9V5syVJEyXtLukYSbNznPdJ2qGX9Y6R9L08faykLRe/Fe/Z/uGS3pC0YqFsA0nbFuY3k/SZEvf5bpvMfPkX65MkbQp8GdgwIt6UNBQY0KB99Y+I0wpFewP3AU/VsfrWwM7AaODEiPippI8BN0r6UES809sGIuLHHyDs3uwG3AZ8FZicyzYAuoAr8vxmpGvC3dSA/dsSzj0X66tWA+ZFxJsAETEvIp6StJGk6yXdLulqSatJ+qikW7tXlDRK0r15+n31c/k0Sf8jaTpwWPe3bkk7kT6Az8u9kO0kXVLY9j9LujhPrwAMiIi5xcAj4kFgATA0x3Jt7n1dU/mDt7ydKXm/SPq0pJsk3S3pVkmDJfWT9F+SbsvbObCnJ07p3izLA0eRkgySBgDHArvkdv0AOAj4dp7/vNL9QC7K+7lN0mfzusdIOis/Z49K+lZhX0dK+rukvwDrFsr3z9u4O29z2UJbf57b+Gh3u/OyH0i6N68zqbstkq7Kr9+Nkj7aU9utD4kIP/zocw/Sh+NdwN+BU4AvAkuTvmUPy3V2Ac7K03cBa+XpH5A+WHuqP430I7Pu/R0DfK+wrCtPi3S/k+5t/AbYPk9/FTi2yvqbkHo9Av4ITMjl+wKXVKk/BdiJ1DN7FPh0Ll+BdHThAOCoXDYQmN7d1hrP3ZHAj0hfHmcCq+byvYGTq7W50LbP5ek1gAcL9W7K+x4KPJef242Ae4Flc6wzCm1apbDd44FDC239XY5tDDAjl2+T97Fsnl85/70GGF14Xq9t9XvTj/oePixmfVJEvCJpI9Il/b8EXED6kFoPmCoJ0i+R5+RVLiQlj0n57y6kb9K16pO32VscIelcYA9Jk4FNgb3y4nEsPOQEqRewB/AysEted1NSEgI4F/jPHna3LjAnIm7L+34JQNJWpHuid3/LX5F0GO6xGtvZDfhKRLwj6SLg68DJvbUV2BIYk58rgBUkLZ+nL4/Ui3xT0rPAqqTX5uJIl32vvLfPepKOB4aQvihcXVh2SaTDhQ9IWrWw78nd24qI5/O+PwP8rhDTwDraYX2Ak4v1WRHxNqkXMS0f5joEuD8iNq1S/QLSh9Af0qrxsKRP9FAf4NU6Q5lM6oG8AfwuFl6FdmPgG4V6J0bET+vc5qIQ6Zv/1b1WTG0ezcKEOoCUhOpJLksBYyPijYptArxZKHqb3j87pgA7RsTdkvYmje90K26rpxuSLQW8EBEb9LIv64M85mJ9kqR1JY0uFG0APAgMy70BJC2thfcLf4T0ofcjFvZIHqpVvxcvA4O7ZyLiKdJhrqPIPZW8nb/lBNiTm4Bd8/TuwI091H0IWE35VsN5vKU/6Vv/N5Qu8YGkdSQtV2MbuwHHRMSo/FgdWF3SmpXtqjL/Z+DQ7hlJvX2o3wDsKGmQpMHA9oVlg4E5Oebde9kOwFRgn8LYzMq55/aYpK/nMindIsDagJOL9VXLA2dLekDSPaTj8z8mjU38RNLdpHGW4qm0F5DuinkhQES81Uv9WqYAp+WB7kG57DzgyUiD9ZDGCK6qY1uHkj407wH2BA6rVTHHuwvwixzvVNKFCM8AHgDukHQf8L/U7jnsClxcUXZxLr+OdNjrLkm7kHpjX+ke0Ae+BXTlkwYeIA341xQRd5Ce87uBK0lnp3X7EXAL8FfSmFWPIuIq4DJguqS7gO5TmncH9svPx/3A+N62ZX2Dry1mVgdJJwN3RsSZeX4qsFfkWwSb2Xs5uZj1QtLtpPGZf86D2mbWCycXszaUB+7PrSh+MyIadhUDs0Xh5GJmZqXzgL6ZmZXOycXMzErn5GJmZqVzcjEzs9I5uZiZWen+PzHpjLv5yiWkAAAAAElFTkSuQmCC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1455932"/>
            <a:ext cx="5168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36663"/>
            <a:ext cx="10515600" cy="1325563"/>
          </a:xfrm>
        </p:spPr>
        <p:txBody>
          <a:bodyPr/>
          <a:lstStyle/>
          <a:p>
            <a:r>
              <a:rPr lang="en-US" dirty="0" smtClean="0"/>
              <a:t>Feature Correlation Matrix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37587" y="1562226"/>
            <a:ext cx="6150473" cy="5037930"/>
            <a:chOff x="1803081" y="1614881"/>
            <a:chExt cx="6150473" cy="50379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3081" y="1614881"/>
              <a:ext cx="6150473" cy="503793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878317" y="3590382"/>
              <a:ext cx="1018654" cy="10869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9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54201"/>
              </p:ext>
            </p:extLst>
          </p:nvPr>
        </p:nvGraphicFramePr>
        <p:xfrm>
          <a:off x="922067" y="1303323"/>
          <a:ext cx="5168182" cy="3527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182"/>
              </a:tblGrid>
              <a:tr h="446283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 Dropped</a:t>
                      </a:r>
                      <a:endParaRPr lang="en-US" dirty="0"/>
                    </a:p>
                  </a:txBody>
                  <a:tcPr/>
                </a:tc>
              </a:tr>
              <a:tr h="308118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err="1" smtClean="0"/>
                        <a:t>LSOA_of_Accident_Location</a:t>
                      </a:r>
                      <a:endParaRPr lang="en-US" sz="180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'2nd_Road_Class', [</a:t>
                      </a:r>
                      <a:r>
                        <a:rPr lang="en-US" sz="1800" dirty="0" err="1" smtClean="0"/>
                        <a:t>Colinear</a:t>
                      </a:r>
                      <a:r>
                        <a:rPr lang="en-US" sz="1800" dirty="0" smtClean="0"/>
                        <a:t>]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'</a:t>
                      </a:r>
                      <a:r>
                        <a:rPr lang="en-US" sz="1800" dirty="0" err="1" smtClean="0"/>
                        <a:t>Junction_Control</a:t>
                      </a:r>
                      <a:r>
                        <a:rPr lang="en-US" sz="1800" dirty="0" smtClean="0"/>
                        <a:t>', [</a:t>
                      </a:r>
                      <a:r>
                        <a:rPr lang="en-US" sz="1800" dirty="0" err="1" smtClean="0"/>
                        <a:t>Colinear</a:t>
                      </a:r>
                      <a:r>
                        <a:rPr lang="en-US" sz="1800" dirty="0" smtClean="0"/>
                        <a:t>]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'Date’ (Changed Date to </a:t>
                      </a:r>
                      <a:r>
                        <a:rPr lang="en-US" sz="1800" dirty="0" err="1" smtClean="0"/>
                        <a:t>DateTime</a:t>
                      </a:r>
                      <a:r>
                        <a:rPr lang="en-US" sz="1800" dirty="0" smtClean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'Latitude', [</a:t>
                      </a:r>
                      <a:r>
                        <a:rPr lang="en-US" sz="1800" dirty="0" err="1" smtClean="0"/>
                        <a:t>Colinear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Locaton</a:t>
                      </a:r>
                      <a:r>
                        <a:rPr lang="en-US" sz="1800" dirty="0" smtClean="0"/>
                        <a:t>_..]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Longitude', [</a:t>
                      </a:r>
                      <a:r>
                        <a:rPr lang="en-US" sz="1800" dirty="0" err="1" smtClean="0"/>
                        <a:t>Colinear</a:t>
                      </a:r>
                      <a:r>
                        <a:rPr lang="en-US" sz="1800" dirty="0" smtClean="0"/>
                        <a:t> to </a:t>
                      </a:r>
                      <a:r>
                        <a:rPr lang="en-US" sz="1800" dirty="0" err="1" smtClean="0"/>
                        <a:t>Locaton_EastingOSGR</a:t>
                      </a:r>
                      <a:r>
                        <a:rPr lang="en-US" sz="1800" dirty="0" smtClean="0"/>
                        <a:t>]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 smtClean="0"/>
                        <a:t>'</a:t>
                      </a:r>
                      <a:r>
                        <a:rPr lang="en-US" sz="1800" dirty="0" err="1" smtClean="0"/>
                        <a:t>Accident_Index</a:t>
                      </a:r>
                      <a:r>
                        <a:rPr lang="en-US" sz="1800" dirty="0" smtClean="0"/>
                        <a:t>'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1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69939"/>
              </p:ext>
            </p:extLst>
          </p:nvPr>
        </p:nvGraphicFramePr>
        <p:xfrm>
          <a:off x="996830" y="161681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 Scaled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 Change Time to Seconds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 Change</a:t>
                      </a:r>
                      <a:r>
                        <a:rPr lang="en-US" baseline="0" dirty="0" smtClean="0"/>
                        <a:t> Date to Python Date time for Scaling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mtClean="0"/>
                        <a:t>Scale Location Easting and Northing</a:t>
                      </a:r>
                      <a:r>
                        <a:rPr lang="en-US" baseline="0" smtClean="0"/>
                        <a:t> Field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- Time Binning (Not Done)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- Created Dummy Variables for Categorical  (Non H20 Models)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209" y="1394672"/>
            <a:ext cx="11365443" cy="4391459"/>
          </a:xfrm>
        </p:spPr>
        <p:txBody>
          <a:bodyPr/>
          <a:lstStyle/>
          <a:p>
            <a:r>
              <a:rPr lang="en-US" dirty="0" smtClean="0">
                <a:ea typeface="Palatino" charset="0"/>
                <a:cs typeface="Palatino" charset="0"/>
              </a:rPr>
              <a:t>Statistical Overview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2014 Road Accident Dataset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Exploratory Data Analysis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Features Engineered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Models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Prediction Metrics</a:t>
            </a:r>
          </a:p>
          <a:p>
            <a:r>
              <a:rPr lang="en-US" dirty="0" smtClean="0">
                <a:ea typeface="Palatino" charset="0"/>
                <a:cs typeface="Palatino" charset="0"/>
              </a:rPr>
              <a:t>Model Prediction Score Comparison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8945" y="400694"/>
            <a:ext cx="10118683" cy="447558"/>
          </a:xfrm>
        </p:spPr>
        <p:txBody>
          <a:bodyPr/>
          <a:lstStyle/>
          <a:p>
            <a:r>
              <a:rPr lang="en-US" dirty="0" smtClean="0">
                <a:ea typeface="Garamond" charset="0"/>
                <a:cs typeface="Garamond" charset="0"/>
              </a:rPr>
              <a:t>Agenda</a:t>
            </a:r>
            <a:endParaRPr lang="en-US" dirty="0"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46883"/>
              </p:ext>
            </p:extLst>
          </p:nvPr>
        </p:nvGraphicFramePr>
        <p:xfrm>
          <a:off x="1086929" y="1640926"/>
          <a:ext cx="9113328" cy="140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776"/>
                <a:gridCol w="3037776"/>
                <a:gridCol w="3037776"/>
              </a:tblGrid>
              <a:tr h="701216"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</a:tr>
              <a:tr h="701216">
                <a:tc>
                  <a:txBody>
                    <a:bodyPr/>
                    <a:lstStyle/>
                    <a:p>
                      <a:r>
                        <a:rPr lang="en-US" dirty="0" smtClean="0"/>
                        <a:t>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6929" y="3838213"/>
            <a:ext cx="5538158" cy="760208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</a:rPr>
              <a:t>* Imbalanced Dataset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</a:rPr>
              <a:t>* Over Sampling with SMOTE and ADASYN Tried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9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Attempted (H2O)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65906"/>
              </p:ext>
            </p:extLst>
          </p:nvPr>
        </p:nvGraphicFramePr>
        <p:xfrm>
          <a:off x="876061" y="1582308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H2OGradientBoostingEstimator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H2ORandomForestEstimator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H2OAutoML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H2OXGBoostEstimator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H2OStackedEnsembleEstimator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H2OStackedEnsembleEstimator (</a:t>
                      </a:r>
                      <a:r>
                        <a:rPr lang="en-US" dirty="0" smtClean="0"/>
                        <a:t>H2OGridSearch)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H2ODeepLearningEstimator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H2OSupportVectorMachineEstimator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H2ONaiveBayesEstimator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7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Attempted Non- H20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759948"/>
              </p:ext>
            </p:extLst>
          </p:nvPr>
        </p:nvGraphicFramePr>
        <p:xfrm>
          <a:off x="772544" y="1496043"/>
          <a:ext cx="81280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XGBClassifier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Keras</a:t>
                      </a:r>
                      <a:r>
                        <a:rPr lang="en-US" dirty="0" smtClean="0"/>
                        <a:t> Deep NN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DecisionTreeClassifier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LinearSVC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AdaBoost</a:t>
                      </a:r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CatBoost</a:t>
                      </a:r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3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209" y="1394672"/>
            <a:ext cx="11365443" cy="3398110"/>
          </a:xfrm>
        </p:spPr>
        <p:txBody>
          <a:bodyPr/>
          <a:lstStyle/>
          <a:p>
            <a:r>
              <a:rPr lang="en-US" dirty="0" smtClean="0"/>
              <a:t>Model Evaluation Metrics are Business Contextual</a:t>
            </a:r>
          </a:p>
          <a:p>
            <a:r>
              <a:rPr lang="en-US" dirty="0" smtClean="0"/>
              <a:t>Imbalanced Dataset </a:t>
            </a:r>
          </a:p>
          <a:p>
            <a:pPr lvl="1"/>
            <a:r>
              <a:rPr lang="en-US" dirty="0" smtClean="0"/>
              <a:t>Cop shows up  - 81.74%</a:t>
            </a:r>
          </a:p>
          <a:p>
            <a:pPr lvl="1"/>
            <a:r>
              <a:rPr lang="en-US" dirty="0" smtClean="0"/>
              <a:t>Cop Not Showing up </a:t>
            </a:r>
            <a:r>
              <a:rPr lang="mr-IN" dirty="0" smtClean="0"/>
              <a:t>–</a:t>
            </a:r>
            <a:r>
              <a:rPr lang="en-US" dirty="0" smtClean="0"/>
              <a:t> 18.26%</a:t>
            </a:r>
          </a:p>
          <a:p>
            <a:r>
              <a:rPr lang="en-US" b="1" dirty="0" smtClean="0"/>
              <a:t>Assumption</a:t>
            </a:r>
          </a:p>
          <a:p>
            <a:pPr lvl="1"/>
            <a:r>
              <a:rPr lang="en-US" dirty="0" smtClean="0"/>
              <a:t>Cost of Police Not Showing up is High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Metrics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61561" y="4723484"/>
            <a:ext cx="9447183" cy="1235796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en-US" sz="3600" smtClean="0">
                <a:solidFill>
                  <a:schemeClr val="accent5">
                    <a:lumMod val="50000"/>
                  </a:schemeClr>
                </a:solidFill>
              </a:rPr>
              <a:t>Specificity/ Recall for Police Not Showing up 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err="1" smtClean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2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82848"/>
              </p:ext>
            </p:extLst>
          </p:nvPr>
        </p:nvGraphicFramePr>
        <p:xfrm>
          <a:off x="1117600" y="1392527"/>
          <a:ext cx="8128000" cy="4181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401767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 ( Class 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H2ORandomForestEstimator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0.69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AutoML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0.66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H2OStackedEnsembleEstimator (H2OGradientBoostingEstimator, </a:t>
                      </a:r>
                      <a:r>
                        <a:rPr lang="en-US" dirty="0" err="1" smtClean="0"/>
                        <a:t>GridSearch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H2OGradientBoostingEstimator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H2OStackedEnsembleEstimator (GBM, 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0.62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H2OXGBoostEstimator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H2OSupportVectorMachineEstimator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6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err="1" smtClean="0"/>
              <a:t>Importances</a:t>
            </a:r>
            <a:endParaRPr lang="en-US" dirty="0"/>
          </a:p>
        </p:txBody>
      </p:sp>
      <p:sp>
        <p:nvSpPr>
          <p:cNvPr id="4" name="AutoShape 2" descr="data:image/png;base64,iVBORw0KGgoAAAANSUhEUgAAA6cAAAJTCAYAAAD0aGDLAAAABHNCSVQICAgIfAhkiAAAAAlwSFlzAAALEgAACxIB0t1+/AAAADh0RVh0U29mdHdhcmUAbWF0cGxvdGxpYiB2ZXJzaW9uMy4xLjEsIGh0dHA6Ly9tYXRwbG90bGliLm9yZy8QZhcZAAAgAElEQVR4nOzde/yt9Zz//8ezdlLKdsphktlUJDrvUImiYdjOMg4NIqIoITQaP5lhbBqMonzDVAgjhxjpIETn2p32LjGomNI4t3US7V6/P673R6vV+hz77K69d4/77bZua6339b7e1+taa9dtP/f7fV0rVYUkSZIkSX1are8CJEmSJEkynEqSJEmSemc4lSRJkiT1znAqSZIkSeqd4VSSJEmS1DvDqSRJkiSpd4ZTSdIKIcnpSW6ZhXGuSvLTafTfKEkl+dSdPbYkSZo5w6kk3U0lOaaFsr2n0Pfk1vf5d0Vtq5oWvCvJE/uuZXmb7j8O3B0k2aV9/6dM0GfsH0l+OtT+0CRvSnJikiuT3Jzkd+2/yedNctw1krwmybeT/DrJn9vzyUlenWTODM9j8HFjkmuSfD/JB5NsMcH+Vw3te2uSpUnOTrJvkjVG7DNnxDGHH/84nfOQtOKa1v+UJEmrlE8CLwNeAxw2Xqck84BdgGuA/16O9bwMWGs5ji+tjPYD3gpcDnwX+BUwD3g+8HdJDq6qtw/vlORhwDeALYD/A77Znh8MPBP4O2DvJM+pql9Os6YrgM+01/cA1gO2Ad4GvC3J54DXV9UN4+z/EeCPwOrA3wIvAD4KPAUYL3AX8C/jbFs8zfolraAMp5J0N1VVpyb5H2CrJFtX1QXjdN0DCHBkVd3pZbcT1POL5TW2tBI7G3hSVZ022JjkscCZdGHwmKq6eGDbOsCJwKOB/wTeWFU3DWy/F/AJ4B+BbyXZbnD7FFxeVQcNNybZGji6jXtf4Fnj7P/hqrpqYL/3ARcAz02yQ1WdMWKfW0cdU9KqxWW9knT39sn2/NpRG5OsDryKbtbiUwPt6yd5d5Izk/xfWy54dVsqvMmIcf56XWeSRyU5Nslv2rK+J7Y+d7jmNMmaSfZJckKSn7cljb9vyxSfPtGJJblPksOS/DLJn5JcmuQNSTLVDyfJvZK8M8nFSW5Icn075xdPdYxJxr8qyU+T3DvJR9v7m5JcmOQ5rc+cJO9K8pN2Hj9NsteIscaWXP5zkh2SfCfJH9vjhBYcRtVwnyQfGBj/9+mWkD5lkmM8Icm3Wv9K8o9JClgf2HBo2eXgn50XtD8nPxn4TBcleWOSO/y9JMnn2hgbJNk7ySWtzv9L8okk9x7nvDZIcujAef0uyblJDhyn72FJLs9ty2a/nmSbib6/u0JVfXk4mLb2S4Avt7c7DW3eny6Y/gB4zXDwbDOauwPn0M2s7jtLtV5ANyP7O2BBkvHC6fB+PwZOb2+3nY1aJK2cDKeSdPd2NPBn4KVJ1h6x/Rl0YeOUqrpioH1n4O3A74GvAP8BnAv8A3Bum9UZ5ZGt30OBz9GF4+smqG+9NvY6wLeBD9MtVdwGOCHJ7uPstybdEshdgM+349wf+Fgbb1JJ7gucAbwP+AvdDNTRwIOALyY5aCrjTMGawCnA04Hj6D6XjYGvJtmJ7vPdE/ge8Gng3sBhSV44znjbt7430Z3vScDTgNOTbD90jvcDzuK27/I/gK8BOwCnJHnNOMd4Il3wuUer6TPAT4D30H2ff2ivxx7fGNj3g8CWdDOChwKfbed0aBtrPB+i+y4uBD5Ot0T1dXSfz+0keTxwMfBG4Cq6JaNfAK4H/r+hvvOBi4DXAz8CDqFbvr4TcGaSpw31H7sGcrmtIpiGv7Tn4VrG/rHpvVVVo3asqmXAv7W3e85WQVX1f9z2j167zWCIv0zeRdIqq6p8+PDhw8fd+AH8F93M6O4jtn29bdt1qP1BwDoj+m8F3AD891D7Rm2cAv5lnDpOB24ZarsnsP6IvvcBLgN+A6w5tO2qdpzvA/cYaH8A3bVyBWw/orZPDY3zudb+lqH2teiC8q3AZlP8jE9vYz1xnFqPGzwPuvBfdIHxbGDuwLaN6f4Cf97QWLsMfMavH9r2wtb+IyAD7Z9u7YcN9d+ELmT+CdhgnGPsMc65XgX8dILPYsMRbasBx7Rxtxnne7gCeOhA+xp0y1oL2HqgfU3gF639H0Yca3iMy+mC/PB381C666yvGvpzNKeNfct45zjimGOf2+XAQeM8Dml9xv3sRvw38BtgGbDxQPvD2zh/Zui/jRFjrNP2L+DB0ziPUybp9/TW72fj/Hl/6FD7o4Eb27YthraNfd63jvO5vWKq34MPHz5W/EfvBfjw4cOHj34fwFPbX/5OH2p/CF0I+hWwxjTG+1b7i+bqA21jAfDqwb/oD+13h3A6yXHezlDQbO1jfwHebsQ+r2nbPjmitk8NtD2w/aX9rHGOvU3b59+mWOtk4fRvR+wzFrCeNGLbacDN3D5ojgWHywbbR9SwQ3u/Jl0oWwrcZ0T/97f+7xxxjPMmONcJw+kE+z1u+HitfSyc7j5in9cyFMaBF7e2r0zhmGOh/f3jbH9r2/60ofZNgEdN49wGQ/1kj0k/O7prwL/a+n90aNv2rf2qKdb2W4YC/hTOY7Jw+tjW74/j/Hn/MF2w/Fe6WfcbxvseuC2cjveYsBYfPnysXA9viCRJ+i7wM2CHJI+uqsta+6vo/mJ4VFXdYalduybydXRB7f7c8SZ796Ob2Rl0UVX9eTrFJdmM7i6gTwT+hi5UDVp/xG430804Dju1PW81yWEfRzebl3GW747V8OhJxpmK31bVz0e0/xLYgO5GMcOupltS+0C6fzwYdFpV1Yh9TqVbrrsV3XLlTelmps+pqmtH9P8ucACjP6tzR7RNSZIH0H2fz6Sb5bvXUJdR3yfAohFt/9ue7zvQ9oT2fMIUytmuPT98nO/5Ue350cDJY41V9aMpjD3Kd6pql1EbkmxEtzR6Kj5Kd7feU+k+yxXN2HXdo/4cArx5RNs/V9X7JhhzWVX591ZpFed/5JJ0N1dVYzeseT/dzOJb202D9qDNMg7vk+StwL/TLTs9Bfg53Sxc0f0sxGbcMURCd53glCXZoY2/GvAdumXG19Et8dsaePY4x/nNOAFt7PhzJzn0/dvz49tjPOtMMs5ULB2n/Ra6v5BfP8426JalDhsOq2OGz33s+Zpx+o+132eCsaalXeO6iO7nQ86hmzX7Pd353A/Yh9HfJ8CoAD32Oaw+0DZW79VTKGnse57sBlez8T3PiiQfpvucvgc8a8Q/9ox9N+slWbOqbp5grHtxW7Cf7s/JTORv2vPwP06N2aCqrkpyT7r/jj8B/GuSy6vqC7NYh6SVjOFUkgRwJN1vCL4iyT8BOwKPAL5bVT8d7JhkDeDddH+Z3bqqfjW0fccJjjPeTMp43kU3u7djVZ0+uCHJu+jC6SjrJcmIgPrg9jxeIGRo+8jfkFzBPWic9uFzXzrUPuwhQ/0GTfd7HLMnXTB9V1W9d3BD+3OzzwzHHTQWYsebgR00dm4Lqupbs3Ds5ab9g9EhdDd5OgV4To34+ZequjzJNXTf35Poro8ez1Po/uHn8upuZDRbdm7P50zUqar+RHfTqWfQXQ/9/5J8d/j/KZLuPrxbrySJ9pfBb9DdNOh5dDOoAEeM6P4gYF26a1SHg+m9mXzJ7HRsBPx6OJg2T55gvzW5bXnnoJ3a84WTHPccugA2UdBeUe3Ygsywndrz2LlfRrf8eatxfo5lLGCM9/u341nG7WcyB23Unu9wh10m/j6nY2w59zOm0XeF/p7b9/kJumB6IvDsUcF0wNhP97xznD8LtJ/teWd7O+q/85nW+mBuu1vwMVPZp6quBhbS/X/loNmqRdLKx3AqSRoztnz3rXTXs/2W7mdFhl1DF2q2bcsCAUhyD7qfA7nviH1m6kq6WdDHDDYmeR3djZwmsrDVNLbPA4Cx37g8cqIdq+oa4IvAE5L8U7rfe72ddL/d+reTn8JdbhO6a4H/qv3szA7Aj+nucDs2a/V5uuW9/zLUf2O6IPRnuhsSTcfvgAcmGbU898r2vNPQ8eYD75jmccZzHN21qC9I8qLhjUkeOvD2a62mfTPO7+Ym2b4tPx1s2yTJo0b1n20tRH6abtb5m8Dz2nc3kYPpvuud6GYjh+tfm+6nkZ5A95M7h8xSrVvRzdTeD/jGNGejP0r3/5w9kjxiNuqRtPJxWa8kaczJdH9Rf1x7/7FRNy+qqmVJDgX2B5Yk+QbdTOVT6ILO95m9WbCP0IXQM5N8Cfhjq287utm38X7r8yq6WZhLBurblW4J6yFVdeYUjr0X3UzfvwG7Jzmd7hq6h9DdTGg+8CK6621XJCcAhyRZACyh++mZF9BdE7zH0FLnsRtNvSnJ4+i+u/Xofq92HWCvqvrFNI//HbrZ8xOTnEYXcC+squOBo+j+8ePQJLsAP6X77dtn0X2fk137OamqurmF0hOBLyX5Ht0NnNaiu7HRk+iWio/1fUHre2KSM+h+8/Qm4GHAtnQ3bVqP7md1SDKHbtZ5GXfN36PeQ3dzshuBxcA/jZgMvaCq/vpbslV1XZK/p1sN8VrgWUlOoLse9cHAAroVEBcw+SzsKI8YuIHUGnSfzzZ0149C93vAe09nwKq6PskH6IL1e4CXT7MmSasAw6kkCbjdjZHGrgW8w42QBvwT8Gvg1XSzdNfSzZgcSHdjpdmq6fgkz23jvoTuBjjn0s0IbcL44fRmurD8fuBldDe++RnwPuDjUzz20nYd5OuAl9KF2zXpbjj0E2A/ujvarmjOpDvPf+W2azi/DRxYVecPdqyq3yV5PN3yzucDb6ELQWfRXW97ygyO/x7g3nSBc0e6Jb6fBo5vN8HZkW4J55OAv6cLeq8DfsAshFOAqjonyZZ0f07/nm7W+Dq6MHzQUN8Lk2xOd+7PovszfSvdCoHz6a57/sNs1DVDD2/Pa3PbMtxhn6YLon9VVVe2Gend6T7X59DdLOpaugB+IHB0Vd3C9D2c7rpzuO3niH5CFyw/V1WLZzAmdP9tvhV4WZKFVXXpDMeRtJLK6JsZSpKklUmbifw2I242JEnSysBrTiVJkiRJvTOcSpIkSZJ6ZziVJEmSJPXOa04lSZIkSb3zbr2aNUcffXS98pWv7LsMSZIkSSu2O/wmFrisV7Pohhtu6LsESZIkSSspw6kkSZIkqXeGU0mSJElS7wynkiRJkqTeGU4lSZIkSb0znEqSJEmSemc4lSRJkiT1znAqSZIkSeqd4VSSJEmS1DvDqSRJkiSpd4ZTSZIkSVLvDKeSJEmSpN4ZTiVJkiRJvTOcSpIkSZJ6ZziVJEmSJPXOcCpJkiRJ6p3hVJIkSZLUO8OpJEmSJKl3hlNJkiRJUu8Mp5IkSZKk3hlOJUmSJEm9M5xKkiRJknpnOJUkSZIk9c5wKkmSJEnqneFUkiRJktQ7w6kkSZIkqXeGU0mSJElS7wynkiRJkqTeGU4lSZIkSb2b03cBWnUsuXop8w44vu8yJEmSJAFXLlzQdwnT4sypJEmSJKl3hlNJkiRJUu8Mp5IkSZKk3hlOJUmSJEm9M5xKkiRJknpnOJUkSZIk9c5wKkmSJEnqneFUkiRJktQ7w6kkSZIkqXeGU0mSJElS7wynkiRJkqTeGU4lSZIkSb0znEqSJEmSemc4lSRJkiT1znAqSZIkSeqd4VSSJEmS1DvDqSRJkiSpd5OG0yTXL6+DJ7kyyQMm6fO8JJVkkymOuV+StQfe36n6kzwnyQEDtWx6J8b6cpJHtNe3O/ckOyX55vAxJxjrr/2XtyT/nuQpd8WxJEmSJN09rQwzpy8FTm/PU7EfsPakvaYgyZyq+kZVLWxNzwNmFE6TPAZYvaoun6zv0DFXBIcCE4ZlSZIkSbozZhROk8xL8t0ki5N8J8nDWvuDknwtycXtsX1rPy7J+UkuTbLnNI6zDvBEYA/gJQPtt5s1TPKxJLsn2Rf4G+B7Sb43sP19rZ6zkzxoknM4KsknkpwDfLCN+7F2Ls8BDk5yUZINk1wwcIyNB9+PsBvw9Sme9+5JPtZeb9jqXpLkvUMzweu02dgfJTkmnW2TfLXt+9wkNyW5R5J7Jrm8tb82yXntM/lKkrWTrJvkiiRrtD73HntfVT8H7p/kwSNq3TPJoiSLlt24dCqnJ0mSJEl3MNOZ00OBo6tqc+AY4JDWfgjw/araAtgauLS1v7qqtgHmA/smuf8Uj/Nc4MSq+h/gd0m2mahzVR0C/BLYuap2bs33As5uNf0AeO0k5wDwUGD7qnrLwNhnAt8A3lZVW1bVz4ClSbZsXV4FHDlBeTsA5w+1fa8F3YuAT42z30eBj1bVZsBVQ9u2opsp3hR4RDvGhcBYTTsClwDbAo8HzmntX62qbdtnchmwR1VdB5wKLGh9XtL6/aW9v6CNfztVdURVza+q+auvPXeC05ckSZKk8c00nG4HfL69/izd7CbAU4DDAapqWVWNTaXtm+Ri4GxgA2DjKR7npcAX2+svMvWlvYP+DIzNsp4PzGuvxzsHgGOratkUxv4U8KokqwMvHhhvlIcAvxlq27kF3S2B14yz33bAse318PjnVtVVVXUrcBEwr6puAX6W5NHA44APA0+iC6qntf0em+S0JEvoZnQfM3g+7fVw2P413ay0JEmSJM26Ocv7AEl2AnYBtquqG5OcCtxzCvvdjy7sbpakgNWBSvI24BZuH6wnGu8vVVXt9TKmds43TKEPwFeAdwPfBc6vqt9N0PcmpnDe03TzwOvBc/sB8AzgL8ApwFF0n9/b2vajgOdV1cVJdgd2AqiqM9py553oro+9ZGD8e7ZzkCRJkqRZN9OZ0zO57RrQ3bhtRu47wF4ASVZPMheYC/yhBdNNgCdM8Ri7Ap+tqr+tqnlVtQFwBd0M4M+BTZOsmeQ+wFMH9rsOWPdOnMNEbjd2Vf0JOIlutniiJb3QLZ/daArHGHY28ML2+iUTdRxwGt1y37Oq6jfA/YFH0S3xhe4crmnXl+42tO9n6GZoh8/nkQP7S5IkSdKsmko4XTvJVQOPtwD70C1nXQy8HHhT6/smYOe2XPR8umshTwTmJLkMWEgXtqbipcDXhtq+Ary0qv4X+BJdWPoS3XWWY44AThy8IdI4xjuHiXwReFuSC5Ns2NqOAW4FTp5k3+NpM5TTtB/wllbnRsBU7jp0DvAguhlUgMXAkoEZ5He1PmcAPxra9xjgvsAXxhpaiN0IWDSD+iVJkiRpUrktr2gmkuwPzK2qd03Sby3ge8AOU7yedWy/tYGbqqqSvIQunD/3ThU98fF2BZ5bVS8faHs+sPVk57jXge+vE5ZtvrxKkyRJkjQNVy5cMHmnfmRU43K/5nRVluRrwIZ018ZOqKpuSvJuYH3gF9M4zDbAx5IEuBZ49UxqnYokh9Jdq/rMoU1zgA8tr+NKkiRJUu/htP2szHdGbHrqJDcY6l1VPX+4rQXWhw81v6OqTqqqk2ZwjNOALWZY4nSPtc847ceOapckSZKk2dJ7OG0BdMtJO64kRgVWSZIkSdLEZnq3XkmSJEmSZo3hVJIkSZLUO8OpJEmSJKl3hlNJkiRJUu8Mp5IkSZKk3hlOJUmSJEm9M5xKkiRJknpnOJUkSZIk9c5wKkmSJEnq3Zy+C9CqY7P153L43gv6LkOSJEnSSsiZU0mSJElS7wynkiRJkqTeGU4lSZIkSb0znEqSJEmSemc4lSRJkiT1znAqSZIkSeqd4VSSJEmS1DvDqSRJkiSpd4ZTSZIkSVLv5vRdgFYdS65eyrwDju+7DEmz5MqFC/ouQZIk3Y04cypJkiRJ6p3hVJIkSZLUO8OpJEmSJKl3hlNJkiRJUu8Mp5IkSZKk3hlOJUmSJEm9M5xKkiRJknpnOJUkSZIk9c5wKkmSJEnqneFUkiRJktQ7w6kkSZIkqXeGU0mSJElS7wynkiRJkqTeGU4lSZIkSb0znEqSJEmSemc4lSRJkiT1znAqSZIkSerdKhdOk9wnyd7t9d8k+fIKUNO3ktyn7zrGJDkoyf7T3Of65VWPJEmSJK1y4RS4D7A3QFX9sqp27bkequqZVXVt33VIkiRJ0opqVQynC4ENk1yU5NgklwAk2T3JcUm+neTKJG9M8pYkFyY5O8n9Wr8Nk5yY5PwkpyXZZLwDJTkqyeFt/8uT7JTkP5NcluSogX5XJnlAknlt2yeTXJrk5CRrtT77JvlhksVJvjjBMZ/czu2iVvu6rf0dSZYkuTjJwtb22iTntbavJFl7xHgjzzfJw5Oc1cZ87wT17JlkUZJFy25cOvE3I0mSJEnjWBXD6QHAz6pqS+BtQ9seC7wA2BZ4H3BjVW0FnAW8ovU5AtinqrYB9gcOm+R49wW2A94MfAP4CPAYYLMkW47ovzHw8ap6DHAt8MKBureqqs2B109wvP2BN7Tz2xG4KckzgOcCj6+qLYAPtr5fraptW9tlwB4jxhvvfD8KHF5VmwHXjFdMVR1RVfOrav7qa8+doGxJkiRJGt+cvgu4i32vqq4DrkuyFPjv1r4E2DzJOsD2wLFJxvZZc5Ix/7uqKskS4FdVtQQgyaXAPOCiof5XVNVY2/mtD8Bi4JgkxwHHTXC8M4APJzmGLnxelWQX4MiquhGgqn7f+j62zXreB1gHOGlwoEnOdwduC86fBT4w4acgSZIkSXfC3S2c3jzw+taB97fSfRarAde2Wcnpjjk43uCYE9WwDFirvV4APAl4NnBgks2q6pbhnatqYZLjgWcCZyR5+gS1HQU8r6ouTrI7sNPQ9snOtyYYW5IkSZJmzaq4rPc6YN2Z7FhVfwSuSPIigHS2mM3iRkmyGrBBVX0PeAcwl26mc1TfDatqSVV9ADgP2AT4NvCqsWtKx66fpfscrkmyBrDb8FiTnO8ZwEva6zvsK0mSJEmzaZULp1X1O7oZxUuAg2cwxG7AHkkuBi6lu5ZzeVsd+FxbGnwhcMgEd/fdL8klSRYDfwFOqKoT6a53XZTkIrprRwHeBZxDFzR/NM54453vm4A3tJrWv3OnJ0mSJEkTS5UrNzU79jrw/XXCss37LkPSLLly4YK+S5AkSaumjGpc5WZOJUmSJEkrn7vbDZFmJMmBwIuGmo+tqvctx2O+im5p7aAzquoNy+uYkiRJktQXw+kUtBC63ILoOMc8EjjyrjymJEmSJPXFZb2SJEmSpN4ZTiVJkiRJvTOcSpIkSZJ6ZziVJEmSJPXOcCpJkiRJ6p3hVJIkSZLUO8OpJEmSJKl3hlNJkiRJUu8Mp5IkSZKk3hlOJUmSJEm9m9N3AVp1bLb+XA7fe0HfZUiSJElaCTlzKkmSJEnqneFUkiRJktQ7w6kkSZIkqXeGU0mSJElS7wynkiRJkqTeGU4lSZIkSb0znEqSJEmSemc4lSRJkiT1znAqSZIkSerdnL4L0KpjydVLmXfA8X2XIWmarly4oO8SJEmSnDmVJEmSJPXPcCpJkiRJ6p3hVJIkSZLUO8OpJEmSJKl3hlNJkiRJUu8Mp5IkSZKk3hlOJUmSJEm9M5xKkiRJknpnOJUkSZIk9c5wKkmSJEnqneFUkiRJktQ7w6kkSZIkqXeGU0mSJElS7wynkiRJkqTeGU4lSZIkSb0znEqSJEmSemc4nWVJDkxyaZLFSS5K8vjleKxTk8yfYPuVSR7QXp85zbFfn+QV7fXuSf7mzlUrSZIkSeOb03cBq5Ik2wHPArauqptbMLxHz2UBUFXbT7P/Jwbe7g5cAvxyNmuSJEmSpDHOnM6uhwC/raqbAarqt1X1yzaD+cEkS5Kcm2QjgCTrJflKkvPaY4fWfq8k/9n6Xpjkua19rSRfTHJZkq8Ba021sCTXt+edknw/ydeTXJ5kYZLd2rGWJNmw9Tsoyf5JdgXmA8e0meC1hsbdM8miJIuW3bj0zn+CkiRJku6WDKez62RggyT/k+SwJE8e2La0qjYDPgb8R2v7KPCRqtoWeCHwqdZ+IPDdqnocsDNwcJJ7AXsBN1bVo4F3A9vMsM4tgNcDjwZeDjyyHetTwD6DHavqy8AiYLeq2rKqbhrafkRVza+q+auvPXeG5UiSJEm6u3NZ7yyqquuTbAPsSBcq/yvJAW3zFwaeP9Je7wJsmmRsiHsnWQd4GvCcJPu39nsCDwOeBBzSjrU4yeIZlnpeVV0DkORndKEaYEmrW5IkSZLuUobTWVZVy4BTgVOTLAFeObZpsFt7Xg14QlX9aXCMdGn1hVX146H22Srz5oHXtw68vxX/TEiSJEnqgct6Z1GSRyXZeKBpS+Dn7fWLB57Paq9PZmAZbZIt28uTgH1aSCXJVq39B8DLWttjgc1n+xzGcR2w7l10LEmSJEl3Q4bT2bUOcHSSH7Ylt5sCB7Vt921tbwLe3Nr2Bea3n535Id11oAD/CqwBLE5yaXsPcDiwTpLLgH8Bzl/eJ9QcBXxi1A2RJEmSJGk2pKom76U7JcmVwPyq+m3ftSxPex34/jph2V01mStptly5cEHfJUiSpLuXkdcrOnMqSZIkSeqdN7+5C1TVvOU5fpJzgDWHml9eVUuW53ElSZIkabYYTlcBVfX4vmuQJEmSpDvDZb2SJEmSpN4ZTiVJkiRJvTOcSpIkSZJ6ZziVJEmSJPXOcCpJkiRJ6p3hVJIkSZLUO8OpJEmSJKl3hlNJkiRJUu8Mp5IkSZKk3hlOJUmSJEm9m9N3AVp1bLb+XA7fe0HfZUiSJElaCTlzKkmSJEnqneFUkiRJktQ7w6kkSZIkqXeGU0mSJElS7wynkiRJkqTeGU4lSZIkSb0znEqSJEmSemc4lSRJkiT1znAqSZIkSerdnL4L0KpjydVLmXfA8X2XoVXclQsX9F2CJEmSlgNnTiVJkiRJvTOcSpIkSZJ6ZziVJEmSJPXOcCpJkiRJ6p3hVJIkSZLUO8OpJEmSJKl3hlNJkiRJUu8Mp5IkSZKk3hlOJUmSJEm9M5xKkiRJknpnOJUkSZIk9c5wKkmSJEnqneFUkiRJktQ7w6kkSZIkqXeGU0mSJElS7wynkiRJkqTeGU4lSZIkSb1b4cNpkkryoYH3+yc5aJbGPirJrrMx1hSPt2+Sy5IcM2LbvCRXJVltqP2iJI+fYM8RbCQAACAASURBVMyDkuw/zrYzJ6nnLj1/SZIkSRrPCh9OgZuBFyR5QN+FDEoyZwa77Q38XVXtNryhqq4EfgHsOHCMTYB1q+qcmdRYVdvPZD9JkiRJuqutDOH0FuAI4M3DG4Zn/pJc3553SvL9JF9PcnmShUl2S3JukiVJNhwYZpcki5L8T5Jntf1XT3JwkvOSLE7yuoFxT0vyDeCH4xWc5C1JLmmP/VrbJ4BHACckucO5NF8AXjLw/iXAF9v+6yX5SqvpvCQ7DPTbNMmp7Vz3Hf482ut3tHO/OMnCETVv0z6z85OclOQhrX3fJD9sn8MXR+y3Z/v8Fi27cel4H4kkSZIkTWgms399+DiwOMkHp7HPFsCjgd8DlwOfqqrHJXkTsA+wX+s3D3gcsCHwvSQbAa8AllbVtknWBM5IcnLrvzXw2Kq6YtRBk2wDvAp4PBDgnCTfr6rXJ/l7YOeq+u04NX8JuCjJPlV1C/Bi4EVt20eBj1TV6UkeBpzUzg9gE2BnYF3gx0kOr6q/DNT0DOC5wOOr6sYk9xuqeQ3gUOC5VfWbJC8G3ge8GjgAeHhV3ZzkPsMFV9URdP94wF4Hvr9YNs6ZSZIkSdIEVopwWlV/TPIZYF/gpinudl5VXQOQ5GfAWLhcQhfkxnypqm4FfpLkcrqg9zRg84FZ2bnAxsCfgXPHC6bNE4GvVdUN7dhfpVuqe+FkBVfVr5JcAjw1ya+AW6rqkrZ5F7oZ0rHu906yTnt9fFXdDNyc5NfAg4CrBobeBTiyqm5sx/n90KEfBTwW+HYbf3XgmrZtMXBMkuOA4yY7B0mSJEmaiZUinDb/AVwAHDnQdgttaXK7kdA9BrbdPPD61oH3t3L7866h4xTdjOc+VXXS4IYkOwE3zKz8KRtb2vur9nrMasATqupPQzXB7c91GdP/XgNcWlXbjdi2AHgS8GzgwCSbtVldSZIkSZo1K8M1p8BfZ/u+BOwx0HwlsE17/RxgjRkM/aIkq7XrUB8B/JhuyexebbkrSR6Z5F5THO804HlJ1m77PL+1TdVXgWfSLekdvMbzZLrlyLSatpzGmN8GXpVk7bbv/Ya2/xhYL8l2bfsaSR7TAv8GVfU94B10M8jrIEmSJEmzbGWaOQX4EPDGgfefBL6e5GLgRGY2q/kL4Fzg3sDrq+pPST5Fdy3qBemmJn8DPG8qg1XVBUmOamNCd63rpEt6B/a/NslZwIOr6vKBTfsCH0+ymO57+wHw+imOeWILs4uS/Bn4FvDOge1/bkuYD0kyt43/H8D/AJ9rbQEOqaprp3oukiRJkjRVqRpe1SrNzF4Hvr9OWLZ532VoFXflwgV9lyBJkqQ7J6MaV5plvZIkSZKkVdfKtqx3hZHk/sB3Rmx6alX9bpJ9XwW8aaj5jKp6w2zVJ0mSJEkrE8PpDLUAOp2bEg3ueyS3v+uwJEmSJN2tuaxXkiRJktQ7w6kkSZIkqXeGU0mSJElS7wynkiRJkqTeGU4lSZIkSb0znEqSJEmSemc4lSRJkiT1znAqSZIkSeqd4VSSJEmS1DvDqSRJkiSpd3P6LkCrjs3Wn8vhey/ouwxJkiRJKyFnTiVJkiRJvTOcSpIkSZJ6ZziVJEmSJPXOcCpJkiRJ6p3hVJIkSZLUO8OpJEmSJKl3hlNJkiRJUu8Mp5IkSZKk3hlOJUmSJEm9m9N3AVp1LLl6KfMOOL7vMrSCu3Lhgr5LkCRJ0grImVNJkiRJUu8Mp5IkSZKk3hlOJUmSJEm9M5xKkiRJknpnOJUkSZIk9c5wKkmSJEnqneFUkiRJktQ7w6kkSZIkqXeGU0mSJElS7wynkiRJkqTeGU4lSZIkSb0znEqSJEmSemc4lSRJkiT1znAqSZIkSeqd4VSSJEmS1DvDqSRJkiSpd4bTKUqyLMlFSS5NcnGStya5Sz6/JF9IsjjJm0ds2yLJRQPvX5rkpiRrtPebJVk8w+MelWTXmVcuSZIkSVMzp+8CViI3VdWWAEkeCHweuDfw7uV50CQPBratqo3G6bIEeFiSdavqOmB74DJgK+Dc9v7M5VmjJEmSJN1ZzpzOQFX9GtgTeGM685KcluSC9tgeIMlnkjxvbL8kxyR57qgxk9wzyZFJliS5MMnObdPJwPpt1nbHEbXcCiwCHt+atgE+ThdKac9ntGNsk+T7Sc5PclKSh7T2DZOc2NpPS7LJiPr+tc2krj7UvmeSRUkWLbtx6RQ/QUmSJEm6PcPpDFXV5cDqwAOBXwN/V1VbAy8GDmndPg3sDpBkLl1QPH6cId/QDVubAS8Fjk5yT+A5wM+qasuqOm2cfc8Atk9yL+BW4FRuH07PbMt8DwV2raptgP8E3tf6HAHs09r3Bw4bHDzJwcB6wKuqatnQ53BEVc2vqvmrrz13nPIkSZIkaWIu650dawAfS7IlsAx4JEBVfT/JYUnWA14IfKWqbhlnjCfShUeq6kdJft7G+eMUjn8m8FbgNOC8qvpZko3acddp7x8LPBb4dhLogvU1SdahC7DHtnaANQfGfhdwTlXtOaVPQpIkSZJmwHA6Q0keQRdEf0133emvgC3oZqP/NND1M8A/Ai8BXrWcyjkb2BbYATirtV3Vjjn2PsClVbXd4I5J7g1cO3Y97QjnAdskuV9V/X7WK5ckSZIkXNY7I21G8hPAx6qqgLnANe36z5fTzUqOOQrYD6CqfjjBsKcBu7XxHwk8DPjxVOppN0L6X7rwOxZGz2rHPaO9/zGwXpLt2jHWSPKYqvojcEWSF7X2JNliYPgTgYXA8UnWnUo9kiRJkjRdhtOpW2vsp2SAU+huVPSetu0w4JVJLgY2AW4Y26mqfkV399wjJxn/MGC1JEuA/wJ2r6qbp1HfGcCaVfW/7f1ZwCNod+qtqj8DuwIfaHVexG3Xpe4G7NHaLwVud9OmqjoW+CTwjSRrTaMmSZIkSZqSdBN/Wl6SrE33cy9bV9UqfTvbvQ58f52wbPO+y9AK7sqFC/ouQZIkSf3KqEZnTpejJLvQzZoeuqoHU0mSJEm6M7wh0nJUVacAfzvYluTpwAeGul5RVc+fbLwkH6e76dGgj1bVZEuGJUmSJGmFZji9i1XVScBJM9z3DbNcjiRJkiStEFzWK0mSJEnqneFUkiRJktQ7w6kkSZIkqXeGU0mSJElS7wynkiRJkqTeGU4lSZIkSb0znEqSJEmSemc4lSRJkiT1znAqSZIkSeqd4VSSJEmS1Ls5fRegVcdm68/l8L0X9F2GJEmSpJWQM6eSJEmSpN4ZTiVJkiRJvTOcSpIkSZJ6ZziVJEmSJPXOcCpJkiRJ6p3hVJIkSZLUO8OpJEmSJKl3hlNJkiRJUu8Mp5IkSZKk3s3puwCtOpZcvZR5BxzfdxlaDq5cuKDvEiRJkrSKc+ZUkiRJktQ7w6kkSZIkqXeGU0mSJElS7wynkiRJkqTeGU4lSZIkSb0znEqSJEmSemc4lSRJkiT1znAqSZIkSeqd4VSSJEmS1DvDqSRJkiSpd4ZTSZIkSVLvDKeSJEmSpN4ZTiVJkiRJvTOcSpIkSZJ6ZziVJEmSJPXOcCpJkiRJ6p3hVJIkSZLUu1kPp0mun+0xB8Z+59D7M2d5/FOT/DjJRe3x5RmMMS/Jywbez09yyGzWORvauc6fRv+dknxzedYkSZIk6e5rZZs5vV04rartl8MxdquqLdtj1xnsPw/4azitqkVVte+sVSdJkiRJq6C7JJy22cTvJlmc5DtJHtbaH5Tka0kubo/tW/txSc5PcmmSPVvbQmCtNqN5TGu7vj0nycFJLkmyJMmLW/tObYbwy0l+lOSYJJlB/c9Ock6SC5OckuRBrf3JA7OsFyZZF1gI7Nja3jw445jkoCT/2Wq6PMm+A8d4V5u1PT3JF5LsP0E9+yb5Yfs8v9ja1klyZDv/xUle2NoPT7KofZbvGWe8pyU5K8kFSY5Nsk5r//v2uV0AvGCcffds4y9aduPS6X60kiRJkgTcdTOnhwJHV9XmwDHA2DLXQ4DvV9UWwNbApa391VW1DTAf2DfJ/avqAOCmNqO529D4LwC2BLYAdgEOTvKQtm0rYD9gU+ARwA6T1HrMQOA8uLWdDjyhqrYCvgi8vbXvD7yhqrYEdgRuAg4ATmt1fmTE+JsATwceB7w7yRpJtgVe2Op/RjvviRwAbNU+z9e3tncBS6tqs9b+3dZ+YFXNBzYHnpxk88GBkjwA+Gdgl6raGlgEvCXJPYFPAs8GtgEePKqQqjqiquZX1fzV1547SdmSJEmSNNqcu+g423HbzNtngQ+2108BXgFQVcuAsam3fZM8v73eANgY+N0E4z8R+EIb41dJvg9sC/wROLeqrgJIchHdstvTJxhrt6paNNT2UOC/WuC9B3BFaz8D+HCbyf1qVV01hYnZ46vqZuDmJL8GHkQXmL9eVX8C/pTkvycZYzFdiD4OOK617QK8ZKxDVf2hvfyHNvs8B3gIXUhfPDDWE1rbGa32ewBn0YXoK6rqJwBJPgfsOdnJSZIkSdJMrHDXnCbZiS5obddmVC8E7nknhrx54PUyZhbIDwU+VlWbAa8bq6eqFgKvAdaiC3eb3EX1LAA+TjfbfF6SkWMkeTjd7O5T22zq8dzxswzw7YHrbDetqj1mUJMkSZIkzdhdFU7P5LZZvd2A09rr7wB7ASRZPclcYC7wh6q6sYW9JwyM85cka4wY/zTgxW2M9YAnAefOYv1zgavb61eONSbZsKqWVNUHgPPoZhuvA9ad5vhnAM9Ocs92veezxuuYZDVgg6r6HvCOVts6wLeBNwz0uy9wb+AGYGm7TvYZI4Y8G9ghyUZtv3sleSTwI2Bekg1bv5dO85wkSZIkacqWRzhdO8lVA4+3APsAr0qyGHg58KbW903AzkmWAOfTLS89EZiT5DK6mwudPTD2EcDisRsiDfga3VLVi+mutXx7Vf3fDOsfvOb0lNZ2EHBskvOB3w703a/dhGkx8BfghFbHsnQ3eHrzVA5YVecB32j7ngAs4bYlzsNWBz7XPrMLgUOq6lrgvcB9Wz0XAztX1cWtz4+Az9OF4OFj/wbYHfhCO4+zgE3aEuM9gePbDZF+PZVzkSRJkqSZSFX1XYPo7rZbVdcnWRv4AbBnVV3Qd13TsdeB768Tlm0+eUetdK5cuKDvEiRJkrTqGHmjnrvqhkia3BFJNqW7JvTolS2YSpIkSdKdcbcMp0m+Bjx8qPkdVXVSH/UAVNXLhtuSfJw7/vTNR6vqyLumKkmSJEm6a9wtw2lVPX/yXv2rqjdM3kuSJEmSVn4r3E/JSJIkSZLufgynkiRJkqTeGU4lSZIkSb0znEqSJEmSemc4lSRJkiT1znAqSZIkSeqd4VSSJEmS1DvDqSRJkiSpd4ZTSZIkSVLv5vRdgFYdm60/l8P3XtB3GZIkSZJWQs6cSpIkSZJ6ZziVJEmSJPXOcCpJkiRJ6p3hVJIkSZLUO8OpJEmSJKl3hlNJkiRJUu8Mp5IkSZKk3hlOJUmSJEm9M5xKkiRJkno3p+8CtOpYcvVS5h1wfN9laJZduXBB3yVIkiTpbsCZU0mSJElS7wynkiRJkqTeGU4lSZIkSb0znEqSJEmSemc4lSRJkiT1znAqSZIkSeqd4VSSJEmS1DvDqSRJkiSpd4ZTSZIkSVLvDKeSJEmSpN4ZTiVJkiRJvTOcSpIkSZJ6ZziVJEmSJPXOcCpJkiRJ6p3hVJIkSZLUO8OpJEmSJKl3hlNJkiRJUu9W+HCa5CNJ9ht4f1KSTw28/1CSt8xg3HcOvJ6X5JI7X+3I4zwjyaIkP0xyYZIPzdK4RyXZtb3+VJJN2+t3DvU7czaOJ0mSJEnL0wofToEzgO0BkqwGPAB4zMD27YGZBLB3Tt5lapLMGaf9scDHgH+sqk2B+cBPZ+u4Y6rqNVX1w/b2nUPbtp/t40mSJEnSbFsZwumZwHbt9WOAS4Drktw3yZrAo4ELkrwtyXlJFid5z9jOSY5Lcn6SS5Ps2doWAmsluSjJMa3r6kk+2fqdnGSt1nfDJCe2MU5LsklrPyrJJ5KcA3xwnNrfDryvqn4EUFXLqurwtv+8JN9t9X4nycMGxj0kyZlJLh+YHU2SjyX5cZJTgAcOnOOpSeaPOq8k1w/sf3CSS5IsSfLi1r5T2//LSX6U5JgkGfuc2ozv4iT/PuoEk+zZZoYXLbtx6ZS+UEmSJEkatsKH06r6JXBLC2/bA2cB59AF1vnAEmAnYGPgccCWwDZJntSGeHVVbdP67pvk/lV1AHBTVW1ZVbu1fhsDH6+qxwDXAi9s7UcA+7Qx9gcOGyjvocD2VTXesuLHAuePs+1Q4Oiq2hw4BjhkYNtDgCcCzwIWtrbnA48CNgVe0T6L4c9q1HmNeQHdZ7MFsAtwcJKHtG1bAfu1sR8B7JDk/u2Yj2k1vnfUSVTVEVU1v6rmr7723HFOVZIkSZImNnI56groTLowtj3wYWD99nop3bLfp7XHha3/OnRh8wd0gfT5rX2D1v67Ece4oqouaq/PB+YlWacd59g2mQiw5sA+x1bVshme03Z0gRHgs9x+9vW4qroV+GGSB7W2JwFfaMf7ZZLvTvN4TxzY/1dJvg9sC/wROLeqrgJIchEwDzgb+BPw6STfBL453ROUJEmSpKlaWcLp2HWnm9Et6/1f4K10wepI4MnA+6vq/w3ulGQnulnC7arqxiSnAvcc5xg3D7xeBqxFN7N8bVVtOc4+N0xS96XANsDFk/SbqJaM22v2DJ/7nKq6JcnjgKcCuwJvBJ5yF9QiSZIk6W5ohV/W25xJt8T19+26zd8D96GbfTwTOAl4dZvpJMn6SR4IzAX+0ILpJsATBsb8S5I1JjpoVf0RuCLJi9q4SbLFNOo+GHhnkke2/VdL8vqBc3pJe70bcNokY/0AeHGS1dty3J3H6TfeeZ02sP96dDOx5453sPZZzq2qbwFvplsOLEmSJEnLxcoSTpfQ3aX37KG2pVX126o6Gfg8cFaSJcCXgXWBE4E5SS6ju3ZzcP8jgMUDN0Qaz27AHkkuppsJfe5Ui66qxXTXcn6h1XAJ3TWdwP/f3r1Ha17X9QJ/fw6DikJYkqVojpUcJLmoYwdvhckyjYpMjngp83Ii0cTLUaGwpZYtpjhH19E8GJ1E7SBeOGGUIZqIIoo4isygprl0KiivIUko5vg5fzy/yc1mZvbew579ZW9er7Vm7ef5/i7P+9l81x7e8/09v53nJHlaVW1O8qtJnrvA6c5L8ndJPpXkTZl99nZHdva+zkuyObNV3IuSvLi7v7iL19svyV9N+T6YZMm/rgcAAGCxqrtHZ2CNOPHU0/qCbYeNjsEy27rxmNERAABYW3b40cXVsnIKAADAGrZaboh0q1ZVT8vNL8u9tLufPSIPAADAaqOcLoPuPiuzuwYDAACwG1zWCwAAwHDKKQAAAMMppwAAAAynnAIAADCccgoAAMBwyikAAADDKacAAAAMp5wCAAAwnHIKAADAcMopAAAAw60bHYC149AD988ZzzpmdAwAAGAVsnIKAADAcMopAAAAwymnAAAADKecAgAAMJxyCgAAwHDKKQAAAMMppwAAAAynnAIAADCccgoAAMBw60YHYO3Ycs11WX/KO0fHYJlt3XjM6AgAANwGWDkFAABgOOUUAACA4ZRTAAAAhlNOAQAAGE45BQAAYDjlFAAAgOGUUwAAAIZTTgEAABhOOQUAAGA45RQAAIDhlFMAAACGU04BAAAYTjkFAABgOOUUAACA4ZRTAAAAhlNOAQAAGG5NltOq+qWq6qo6eDeOvXtVnbuTbRdX1YbdzHRUVT1kgX3+8/Qan6iqT1fVmbvzWkvM9aHp6/qqetKefj0AAIAdWZPlNMkTk3xw+rok3f1P3X3c8kfKUUl2WU6TvDrJq7r7iO6+b5LX7IEcSZKqWpck3b090/okyikAADDEmiunVbVvkocleUaSJ8wZP7mqtlTVlVW1cRr78ar6m2ns41X1Y9MK4lXT9n2q6i3TKuZ5SfaZc75HVdWHp+PePr1uqmprVb18Gt9SVQdX1fokz0zy/GlV9OE7iX+3JFdvf9LdW6Zz7lVVp1fVR6tqc1X9xjT+lqo6Zk6mN1TVcbvY/6iquqSqzk/yqWns+unwjUkePuV7flV9oKqOmHPuD1bV4Uv+DwIAALAIa66cJjk2ybu6+7NJvlZVD6yqx0zj/6W7D0/yh9O+Zyd57TT2kCT/PO9cJya5YVrFfGmSByZJVR2Q5CVJju7uByTZlOQFc4776jR+RpIXdvfWJK/L91ZFL9lJ9lcluaiqLpgK4p2n8Wckua67H5TkQUl+varuneStSR4/Zbpdkkcmeecu9k+SByR5bncfNO+1T0lyyZTvVUn+NMlTp3MflOQO3X3l/MBVdUJVbaqqTdtuuG4nbwsAAGDX1mI5fWKSt0yP3zI9PzrJWd19Q5J0979U1X5JDuzu86axb23fPsdPJfm/0/bNSTZP40cmOSTJpVX1iSS/luRec4778+nrxzK7XHZRuvusJPdN8vbMLgO+rKpun+RRSZ4yvdZHktwlyX2SXJDkEdM+j0nyge7+5i72T5LLu/sLi4jz9iQ/X1V7J3l6kjfsJPOZ3b2huzfsdcf9F/tWAQAAbmLd6ADLqap+IMnPJDm0qjrJXkk6s6K1rC+V5D3dvbPPtN44fd2WJX6Pu/ufkrw+yeuny4vvN73ec7r7wpsFqbo4yc8mOT7fK+U73L+qjkryb4vMcUNVvSezFefHZ1o1BgAA2BPW2srpcUn+rLvv1d3ru/ueSb6Q5LokT6uqOyazEtvd30hydVX90jR2++3b5/hAppsEVdX9khw2jV+W5KFV9ePTtjtNl77uyjeS7LerHarq0dNKZarqhzNb8bwmyYVJTpyz7aCqutN02FuTPC3Jw5O8axrb1f5Lyfd/MrtJ00e7+9oFjgcAANhta62cPjHJefPG/l9mNxo6P8mm6VLXF07bfjXJSVW1OcmHkvzwvGPPSLJvVX06ye9mdpluuvsrmX0e85zp2A8nWejX1vxlkscucEOkRyW5qqquzKxgvqi7v5hZSfxUko9Pq6l/nO+tyL47yU8n+Zvu/vY0tqv9d2Zzkm3TzaGeP73PjyX51yRnLXAsAADALVLdPToDt1JVdfckFyc5uLu/u9D+J556Wl+w7bCFdmOV2brxmIV3AgCAxasdDa61lVOWSVU9JbObKZ26mGIKAABwS6ypGyKtFlV1apL/Om/47d39+yPy7Eh3vynJm0bnAAAAbhuU0wGmEnqrKaIAAACjuawXAACA4ZRTAAAAhlNOAQAAGE45BQAAYDjlFAAAgOGUUwAAAIZTTgEAABhOOQUAAGA45RQAAIDhlFMAAACGWzc6AGvHoQfunzOedczoGAAAwCpk5RQAAIDhlFMAAACGU04BAAAYTjkFAABgOOUUAACA4ZRTAAAAhlNOAQAAGE45BQAAYDjlFAAAgOHWjQ7A2rHlmuuy/pR3jo7BMtu68ZjREQAAuA2wcgoAAMBwyikAAADDKacAAAAMp5wCAAAwnHIKAADAcMopAAAAwymnAAAADKecAgAAMJxyCgAAwHDKKQAAAMMppwAAAAynnAIAADCccgoAAMBwyikAAADDKacAAAAMp5wCAAAwnHIKAADAcHu0nFbV9Xvw3L897/mHlvn8F1fVZ6rqE9Ofc3fjHOur6klznm+oqlcvc86qqpdU1d9V1Wer6n1V9RNztj+9qrZU1eaquqqqjp2z7QVV9bfT9iur6pVVtfe0beuc495fVfdaztwAAABzreaV05uU0+5+yB54jSd39xHTn+N24/j1Sf6jnHb3pu4+adnSzTw7yUOSHN7dByU5Lcn5VXWHqrpHklOTPKy7D0tyZJLNSVJVz0zyqCRHdvehSR6U5MtJ9plz7kdMx12c5CXLnBsAAOA/rHg5nVYTL5pW5N5bVT8yjf9QVZ03reBdWVUPmcbfUVUfq6pPVtUJ09jGJPtMK5pnT2PXT1+rqk6fVgm3VNXx0/hR02roudNq4dlVVbuR/xeq6iNVdUVV/U1V/dA0/tNzVlmvqKr9kmxM8vBp7PlThr+a9n9ZVb1+yvT5qjppzmv8zrRq+8GqOqeqXriLSCcn+c3uviFJuvvdST6U5MlJ7prkG0mun7Zd391fmI47NcmJ3f31adu3u3tjd//rDl7jw0kO3Mn344Sq2lRVm7bdcN0iv4sAAAA3NWLl9DVJ3jityJ2dZPtlrq9O8v7uPjzJA5J8chp/enc/MMmGJCdV1V26+5Qk35xWNJ887/y/nOSIJIcnOTrJ6VV1t2nb/ZM8L8khSX40yUMXyHr2nMJ5+jT2wcxWG++f5C1JXjyNvzDJs7v7iCQPT/LNJKckuWTK+aodnP/gJD+b5CeTvLSq9q6qByV53JT/MdP73qGq+r4kd+ruz8/btCnJTyS5MsmXknyhqs6qql+Yc9y+c4rqQh6d5B072tDdZ3b3hu7esNcd91/k6QAAAG5qRDl9cJI3T4//LMnDpsc/k+SMJOnubd29fRnupKq6MsllSe6Z5D4LnP9hSc6ZzvGlJO/P7JLVJLm8u6/u7u8m+URml93uytzLel80jd0jyYVVtSXJizIrgUlyaZJXTiugd+7u7yxw7iR5Z3ff2N1fzeyS2h/KrDD/RXd/q7u/keQvF3GeHerubZkVy+OSfDbJq6rqZfP3q6qfnQr41u0r1pP3VdU1mZXkc3Y3BwAAwEJu1Z85raqjMlv9fPC0onpFkjvcglPeOOfxtiTrduMcr0nyR9PnNH9je57u3pjkv2X2mc1Lq+rgPZ1nugT336rqR+dtemCmleeeuby7T0vyhCSPm467vqruPe1z4bTie1WS2805zyOS3CuzIv/ypWQDAABYihHl9EOZlaRk9rnIS6bH701yYpJU1V5VtX+S/ZNc2903TGXvyDnn+fftd5ad55Ikx0/n+MEkP5Xk8mXMv3+Sa6bH4K0lgwAAC6BJREFUv7Z9sKp+rLu3dPcfJPloZpfsfiPJfks8/6VJfmG6odG+SX5+gf1PT/LqqtpnynF0ZqvHb66qu1fVA+bse0SSv58en5bkjKq683RcZQfFf1oBfl6Sp1TVDyzxvQAAACzK7qwcLsUdq+rqOc9fmeQ5Sc6qqhcl+UqSp03bnpvkzKp6RmariCcmeVeSZ1bVp5N8JrNLe7c7M8nmqvr4vM+dnpfZpcNXJukkL+7uLy5yJXO+s6vqm9Pjr3b30UleluTtVXVtkouS3Hva/ryqekSS72a2annB9HjbdFnyGzJb+d2l7v5oVZ2f2V11v5RkS5Jd3WnoNUm+P8mWqtqW5ItJju3ub1bVXZP8j6q6e5JvZfb9fuZ03BlJ7pTkI1V1Y2Y3Tbp0Rxm7+5+r6pzM7gz8ewu9BwAAgKWq7h6dgXmqat/uvr6q7pjkA0lO6O6Pj861kBNPPa0v2HbY6Bgss60bjxkdAQCAtWWHvzVlT6+csnvOrKpDMrvM9o2roZgCAADcErf5clpV5+V7l+Zud3J3XzgiT5J095Pmj1XVa3PzX33zv7r7rJVJBQAAsOfc5stpdz92dIbF6O5nj84AAACwp9yqf5UMAAAAtw3KKQAAAMMppwAAAAynnAIAADCccgoAAMBwyikAAADDKacAAAAMp5wCAAAwnHIKAADAcMopAAAAw60bHYC149AD988ZzzpmdAwAAGAVsnIKAADAcMopAAAAwymnAAAADKecAgAAMJxyCgAAwHDKKQAAAMMppwAAAAynnAIAADCccgoAAMBw60YHYO3Ycs11WX/KO0fHYAFbNx4zOgIAANyMlVMAAACGU04BAAAYTjkFAABgOOUUAACA4ZRTAAAAhlNOAQAAGE45BQAAYDjlFAAAgOGUUwAAAIZTTgEAABhOOQUAAGA45RQAAIDhlFMAAACGU04BAAAYTjkFAABgOOUUAACA4ZTTOarq+mU+32/Pe/6hZT7/xVX1maraXFV/W1V/VFV3XmquXez319vPt9zfGwAAgLmU0z3rJiWwux+yB17jyd19WJLDktyY5C+WmmtnuvvnuvvrtyQcAADAYiin81TVUVX1V3Oe/1FVPXV6vLWqXl5VH6+qLVV18DS+b1WdNY1trqrHVdXGJPtU1Seq6uxpv+unr1VVp1fVVdMxx8957Yur6txpJfTsqqrF5O7ubyd5cZIfqarDp/P9SlVdPmX446raaye53lFVH6uqT1bVCXPe+9aqOmCB79cJVbWpqjZtu+G6RX6XAQAAbko5XbqvdvcDkpyR5IXT2O8kua67D51WMS/q7lOSfLO7j+juJ887xy8nOSLJ4UmOTnJ6Vd1t2nb/JM9LckiSH03y0MUG6+5tSa5McnBV3TfJ8Uke2t1HJNmW2SrrjnI9vbsfmGRDkpOq6i5LeM0zu3tDd2/Y6477L/YwAACAm1g3OsAq9OfT149lVjKTWcF8wvYduvvaBc7xsCTnTGXyS1X1/iQPSvKvSS7v7quTpKo+kWR9kg8uId/2ldZHJnlgko9Oi6/7JPnyTo45qaoeOz2+Z5L7JPnaEl4TAADgFlFOb+47uemK8h3mbb9x+rote+b7d+Ocx0t6jaraK8mhST6d5K5J3tjdv7XAMUdlVq4f3N03VNXFufl7BgAA2KNc1ntzf5/kkKq6/XSn2kcu4pj3JHn29idV9f3Tw3+vqr13sP8lSY6fPgP6g0l+KsnltyT09DqnJfnH7t6c5L1Jjququ07bf6Cq7rWDXPsnuXYqpgcnOfKW5AAAANgdyumkqtYlubG7/zHJ25JcNX29YhGHvyLJ9083OLoyySOm8TOTbN5+46E5zkuyObPPh16U5MXd/cXdjH52VW2e8t4pybFJ0t2fSvKSJO+etr8nyfbPtc7N9a4k66rq00k2JrlsN3MAAADsturu0RluFaY73P5Jd//k6Cyr1YmnntYXbDtsdAwWsHXjMaMjAABw27bD30hi5TRJVT0zyTmZrTQCAACwwtwQKUl3vy7J60bn2JmqOi/JvecNn9zdF47IAwAAsNyU01Wgux+78F4AAACrl8t6AQAAGE45BQAAYDjlFAAAgOGUUwAAAIZTTgEAABhOOQUAAGA45RQAAIDhlFMAAACGU04BAAAYTjkFAABguHWjA7B2HHrg/jnjWceMjgEAAKxCVk4BAAAYTjkFAABgOOUUAACA4ZRTAAAAhlNOAQAAGE45BQAAYDjlFAAAgOGUUwAAAIZTTgEAABhOOQUAAGA45RQAAIDhlFMAAACGU04BAAAYTjkFAABgOOUUAACA4ZRTAAAAhlNOAQAAGE45BQAAYDjlFAAAgOGUUwAAAIZTTgEAABhOOQUAAGA45RQAAIDhlFMAAACGU04BAAAYTjkFAABgOOUUAACA4ZRTAAAAhlNOAQAAGK66e3QG1oiTTz75G3vvvfdnRudg7bj++usP2Hfffb86OgdrhznFcjOnWG7mFMvpVjyfvvqKV7zi0fMHlVOWTVVt6u4No3OwdphTLDdziuVmTrHczCmW02qbTy7rBQAAYDjlFAAAgOGUU5bTmaMDsOaYUyw3c4rlZk6x3MwpltOqmk8+cwoAAMBwVk4BAAAYTjkFAABgOOWUJauqR1fVZ6rqc1V1yg62376q3jpt/0hVrV/5lKwmi5hTL6iqT1XV5qp6b1Xda0ROVo+F5tSc/R5XVV1Vq+Y2+4yxmDlVVY+fflZ9sqrevNIZWT0W8ffej1TV+6rqiunvvp8bkZPVo6peX1VfrqqrdrK9qurV05zbXFUPWOmMi6GcsiRVtVeS1yZ5TJJDkjyxqg6Zt9szklzb3T+e5FVJ/mBlU7KaLHJOXZFkQ3cfluTcJH+4silZTRY5p1JV+yV5bpKPrGxCVpvFzKmquk+S30ry0O7+iSTPW/GgrAqL/Bn1kiRv6+77J3lCkv+9silZhd6Q5NG72P6YJPeZ/pyQ5IwVyLRkyilL9ZNJPtfdn+/ubyd5S5Jj5+1zbJI3To/PTfLIqqoVzMjqsuCc6u73dfcN09PLktxjhTOyuizm51SS/F5m/3j2rZUMx6q0mDn160le293XJkl3f3mFM7J6LGY+dZLvmx7vn+SfVjAfq1B3fyDJv+xil2OTvKlnLkty56q628qkWzzllKU6MMk/znl+9TS2w326+ztJrktylxVJx2q0mDk11zOSXLBHE7HaLTinpsuZ7tnd71zJYKxai/k5dVCSg6rq0qq6rKp2tYLBbdti5tPLkvxKVV2d5K+TPGdlorGGLfX/t4ZYNzoAwGJV1a8k2ZDkp0dnYfWqqv+U5JVJnjo4CmvLuswulzsqs6s7PlBVh3b314emYrV6YpI3dPf/rKoHJ/mzqrpfd393dDDYk6ycslTXJLnnnOf3mMZ2uE9VrcvscpSvrUg6VqPFzKlU1dFJTk3yi9194wplY3VaaE7tl+R+SS6uqq1JjkxyvpsisQuL+Tl1dZLzu/vfu/sLST6bWVmF+RYzn56R5G1J0t0fTnKHJAesSDrWqkX9/9ZoyilL9dEk96mqe1fV7TL7kP758/Y5P8mvTY+PS3JRd/cKZmR1WXBOVdX9k/xxZsXU57hYyC7nVHdf190HdPf67l6f2eeYf7G7N42JyyqwmL/73pHZqmmq6oDMLvP9/EqGZNVYzHz6hySPTJKqum9m5fQrK5qSteb8JE+Z7tp7ZJLruvufR4eaz2W9LEl3f6eqfjPJhUn2SvL67v5kVf1ukk3dfX6SP83s8pPPZfbB7CeMS8yt3SLn1OlJ9k3y9uneWv/Q3b84LDS3aoucU7Boi5xTFyZ5VFV9Ksm2JC/qblcNcTOLnE//PcmfVNXzM7s50lP9Qz+7UlXnZPYPZAdMn1V+aZK9k6S7X5fZZ5d/LsnnktyQ5Gljku5amecAAACM5rJeAAAAhlNOAQAAGE45BQAAYDjlFAAAgOGUUwAAAIZTTgEAABhOOQUAAGC4/w8YkjvP9mdH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5" y="1351864"/>
            <a:ext cx="8327160" cy="52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Production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209" y="1394672"/>
            <a:ext cx="11365443" cy="3102709"/>
          </a:xfrm>
        </p:spPr>
        <p:txBody>
          <a:bodyPr/>
          <a:lstStyle/>
          <a:p>
            <a:r>
              <a:rPr lang="en-US" dirty="0" smtClean="0"/>
              <a:t>Take the Random Forest Model</a:t>
            </a:r>
          </a:p>
          <a:p>
            <a:pPr lvl="1"/>
            <a:r>
              <a:rPr lang="en-US" dirty="0" smtClean="0"/>
              <a:t>Serialize it</a:t>
            </a:r>
          </a:p>
          <a:p>
            <a:r>
              <a:rPr lang="en-US" dirty="0" smtClean="0"/>
              <a:t>Test it with more Production Data</a:t>
            </a:r>
          </a:p>
          <a:p>
            <a:r>
              <a:rPr lang="en-US" dirty="0" smtClean="0"/>
              <a:t>Create a Micro Service or a  Rest Web Service in Python/Java</a:t>
            </a:r>
          </a:p>
          <a:p>
            <a:r>
              <a:rPr lang="en-US" dirty="0" smtClean="0"/>
              <a:t>Deploy in pilot regions</a:t>
            </a:r>
          </a:p>
          <a:p>
            <a:r>
              <a:rPr lang="en-US" dirty="0" smtClean="0"/>
              <a:t>Integrate with a Emergency Road Assistance 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More Work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209" y="1394672"/>
            <a:ext cx="11365443" cy="3537700"/>
          </a:xfrm>
        </p:spPr>
        <p:txBody>
          <a:bodyPr/>
          <a:lstStyle/>
          <a:p>
            <a:r>
              <a:rPr lang="en-US" dirty="0" smtClean="0"/>
              <a:t>Discuss with Business Understand the use case better</a:t>
            </a:r>
          </a:p>
          <a:p>
            <a:pPr lvl="1"/>
            <a:r>
              <a:rPr lang="en-US" dirty="0" smtClean="0"/>
              <a:t>Select the right Metrics</a:t>
            </a:r>
          </a:p>
          <a:p>
            <a:r>
              <a:rPr lang="en-US" dirty="0" smtClean="0"/>
              <a:t>Fine tune the Algorithms better</a:t>
            </a:r>
          </a:p>
          <a:p>
            <a:r>
              <a:rPr lang="en-US" dirty="0" smtClean="0"/>
              <a:t>Do more Feature Engineering</a:t>
            </a:r>
          </a:p>
          <a:p>
            <a:pPr lvl="1"/>
            <a:r>
              <a:rPr lang="en-US" dirty="0" smtClean="0"/>
              <a:t>Time Scale Binning</a:t>
            </a:r>
          </a:p>
          <a:p>
            <a:r>
              <a:rPr lang="en-US" dirty="0" smtClean="0"/>
              <a:t>Bring External Data Sources</a:t>
            </a:r>
          </a:p>
          <a:p>
            <a:r>
              <a:rPr lang="en-US" dirty="0" smtClean="0"/>
              <a:t>Re tune the models with New Features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8528" y="375979"/>
            <a:ext cx="10118683" cy="443199"/>
          </a:xfrm>
        </p:spPr>
        <p:txBody>
          <a:bodyPr/>
          <a:lstStyle/>
          <a:p>
            <a:r>
              <a:rPr lang="en-US" dirty="0" smtClean="0"/>
              <a:t>Great Britain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008529" y="1828800"/>
            <a:ext cx="7100047" cy="11698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kumimoji="0" lang="en-US" sz="32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 </a:t>
            </a:r>
            <a:r>
              <a:rPr kumimoji="0" lang="mr-IN" sz="32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kumimoji="0" lang="en-US" sz="32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68</a:t>
            </a:r>
            <a:r>
              <a:rPr kumimoji="0" lang="en-US" sz="3200" i="0" u="none" strike="noStrike" normalizeH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Million</a:t>
            </a:r>
            <a:endParaRPr kumimoji="0" lang="en-US" sz="3200" i="0" u="none" strike="noStrike" normalizeH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008528" y="3299012"/>
            <a:ext cx="7100047" cy="1169894"/>
          </a:xfrm>
          <a:prstGeom prst="roundRect">
            <a:avLst/>
          </a:prstGeom>
          <a:solidFill>
            <a:srgbClr val="E9BC0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Economy </a:t>
            </a:r>
            <a:r>
              <a:rPr lang="mr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Trillion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008529" y="4769224"/>
            <a:ext cx="7100047" cy="1169894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Median 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 </a:t>
            </a:r>
            <a:r>
              <a:rPr lang="mr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40.5</a:t>
            </a:r>
          </a:p>
        </p:txBody>
      </p:sp>
    </p:spTree>
    <p:extLst>
      <p:ext uri="{BB962C8B-B14F-4D97-AF65-F5344CB8AC3E}">
        <p14:creationId xmlns:p14="http://schemas.microsoft.com/office/powerpoint/2010/main" val="9569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Britain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533" y="1826053"/>
            <a:ext cx="3032760" cy="3937774"/>
          </a:xfrm>
          <a:prstGeom prst="rect">
            <a:avLst/>
          </a:prstGeom>
        </p:spPr>
      </p:pic>
      <p:sp>
        <p:nvSpPr>
          <p:cNvPr id="6" name="AutoShape 4" descr="data:image/png;base64,iVBORw0KGgoAAAANSUhEUgAAAe4AAAHgCAYAAABjHY4mAAAABHNCSVQICAgIfAhkiAAAAAlwSFlzAAALEgAACxIB0t1+/AAAADh0RVh0U29mdHdhcmUAbWF0cGxvdGxpYiB2ZXJzaW9uMy4xLjEsIGh0dHA6Ly9tYXRwbG90bGliLm9yZy8QZhcZAAAgAElEQVR4nOzdeZBdV33o++/a85mHnqW21LJlQDZyDDZ2hZciBl9D6t0qSMDFUPxBCA4FGQCnEnC9V6mKX1UqhhASoFLxJZcKjsuE5EGuTRleEjAQch0Tx2ADjmdbU0s9nnnP03p/nFZLbUnW0GpJLa1PlUs+u8/Ze53Tw2+vtX7rt4SUEkVRFEVRNgftfDdAURRFUZRTpwK3oiiKomwiKnAriqIoyiaiAreiKIqibCIqcCuKoijKJqICt6IoiqJsIsb5bsCpGB0dlTMzM+e7GYqiKIpyTvz4xz9ellKOHe9rmyJwz8zM8Nhjj53vZiiKoijKOSGE2Heir6mhckVRFEXZRFTgVhRFUZRNRAVuRVEURdlENsUct6IoirLxkiRhdnaWMAzPd1MuGY7jMD09jWmap/waFbgVRVEUAGZnZ6lUKszMzCCEON/NuehJKWm1WszOzrJjx45Tfp0aKlcURVEACMOQkZERFbTPESEEIyMjpz3CoQK3oiiKskoF7XPrTD5vFbgVRVEUZRNRgVtRFEW5oPzxH/8xV199Nddccw3XXnst//Ef/7Fh17rppptescDXzMwMy8vLALzxjW88rXPffffd/O3f/i0AX/nKVzh06NCZN/QoKjlNURRFuWA88sgjPPjgg/zkJz/Btm2Wl5eJ4/h8NwuAf//3fz+t53/kIx9Z/f+vfOUrvPa1r2XLli3rbofqcSuKoigXjLm5OUZHR7FtG4DR0VG2bNnCzMwMn/zkJ9m9ezc33HADL7zwAgBLS0u8613v4g1veANveMMbePjhhwHwPI/f+I3f4IYbbuB1r3sdDzzwAABBEPDe976XXbt28Wu/9msEQXDKbSuXywD84Ac/4Jd/+Zd5xzveweWXX84dd9zBfffdxw033MDu3bt58cUXAfijP/ojPvvZz/L1r3+dxx57jPe///1ce+21p3XN41GBW1EURblgvPWtb+XAgQO86lWv4rd+67f413/919Wv1Wo1fv7zn/M7v/M7fOITnwDg4x//OLfffjv/+Z//yTe+8Q1uu+02YDjc/pa3vIVHH32U73//+/zBH/wBnufxV3/1VxSLRZ5++mnuvPNOfvzjH59RO3/6059y99138/TTT3Pvvffy3HPP8eijj3LbbbfxxS9+cc1zb731Vq6//nruu+8+nnjiCQqFwhl+OkNqqFxRFEW5YJTLZX784x/zb//2b3z/+9/nPe95D3fddRcA73vf+1b/vf322wH47ne/y1NPPbX6+n6/j+u6/Mu//Avf/OY3+exnPwsMl7rt37+fH/7wh3zsYx8D4JprruGaa645o3a+4Q1vYGpqCoArrriCt771rQDs3r2b73//+2d0zlOlAreiKIpyQdF1nZtuuombbrqJ3bt3c8899wBrl04d/v88z/nRj36E4zhrziGl5Bvf+AavfvWrN6SNh4fyATRNW32saRppmm7INVevt6FnVxRFuQRJKc93EzatZ599lueff3718RNPPMH27dsB+Pu///vVf3/xF38RGA6tHz00/cQTTwDwtre9jS9+8Yur34vHH38cgDe96U189atfBeDJJ5/kZz/72Qa/o6FKpcJgMDgr51I9bkVRlLMkTzPSICBPUoSmYRQddMs6383aVFzX5Xd/93fpdrsYhsHOnTv50pe+xIMPPkin0+Gaa67Btm3+7u/+DoAvfOEL/PZv/zbXXHMNaZrypje9ibvvvps//MM/5BOf+ATXXHMNeZ6zY8cOHnzwQT760Y/ywQ9+kF27drFr1y6uu+66c/K+fv3Xf52PfOQjFAoFHnnkkXXNc4vNcGd4/fXXy1daZ6coinK+SSmJewNklq05btUqaMbm6CM9/fTT7Nq163w347hmZmZ47LHHGB0dPd9NOeuO97kLIX4spbz+eM9XQ+WKoihnQZ4kxwRtgCxOzkNrlIvZ5rgNVBRFueCpGt8bae/evRt6/htvvJEoitYcu/fee9m9e/eGXvdMqMCtKIpyFmimgdD1tb1uAbp16vssK+fPRpZVPdtU4FYURTkLhBCYlRJpEJInKZquoTvOppnfVjYP9ROlKIpylmi6jlUune9mKBc5FbgVRVFOURTGBF6AYegUy0U0XeX3Kuee+qlTFEU5BZ2lDk8/9hzP/vg5nnrsWfY8vZc02dgKWZeiAwcO8OY3v5mrrrqKq6++ms9//vMAtNttbrnlFq688kpuueUWOp3OeW7p+aMCt6IoyknkWc7+52bxOn28rovXGjC/d4Hl+db5btpFxzAM/uzP/oynnnqKH/3oR/zlX/4lTz31FHfddRc333wzzz//PDfffPNq/fJLkQrciqIoJ+ENfPyuR9D3EUAuc6IgpLvQPd9NO6+iTovu0z+j/bPH6D79M6LO+m9kpqameP3rXw8My4Tu2rWLgwcP8sADD/CBD3wAgA984APcf//9677WZqXmuBVFUU7CtAxkJpEClufbZGmGbuiMTo2QxAl5nmPZ1ppNMC52UaeFN7sPZA5AnsTDx4DdGDkr19i7dy+PP/44N954IwsLC6u7cU1OTrKwsHBWrrEZqR63oijKSThFh8ZknX6nT5YO12k7FQe357Hvmf3M71tkbt88URid5EwXj2D+4GrQXiXz4fGzwHVd3vWud/EXf/EXVKvVNV8TQlxSN0kvpwK3oijKKaiP1pnYMkZ9tE61UaZSLtPvDAj8cFinPExozbcvmZ3B8iQ+reOnI0kS3vWud/H+97+fd77znQBMTEwwNzcHwNzcHOPj4+u+zmalAreiKMopKNSKFGolLMfAdCyiOCaOUwL/SC87iVKSS6Q2uWYef9ezEx0/VVJKPvShD7Fr1y5+7/d+b/X429/+9tV9ue+55x7e8Y53rOs6m5kK3IqiKCfRWmjTbw1I0pTWUpcwTsAQCA3iKFoN1kIMi7BcCgqTW0G8LIQIbXh8HR5++GHuvfdevve973Httddy7bXX8u1vf5s77riD73znO1x55ZV897vf5Y477ljXdTYzlZymKIryCgI3YNBxVx4J6hMNZDpMRkuCmJIhEG4faejY4yMYxqURuA8noAXzB8mTGM20KExuXXdi2i/90i+dcLrhoYceWte5LxYqcCuKoryC+Kihb4kki1MO7ZmjXC3y6tdsJV5apruYUS47mEnEwDapTF0a8692Y+SsZZArp04NlSuKorwCDUni+yS+T6nk4HsBCweXKDoW7sEF2vvnyZMMGaeEy2385TZ5np/8xIpyhlTgVhRFOYEsijFkTsGxkUmKqUPohdTqFQoFizSMyKUkDGI0TSBzSRZFyEwFbmXjqKFyRVGUE0jDCAE0x2sUK0XSNGXrzDh5muJ5PhO1Cn53gGUP99zWreHuYLqp/rQqG2dDf7qEEHXgfwKvBSTwG8CzwN8DM8Be4N1Syku3WryiKBeulQIjmhAUixZgsW1mC7nU6Cy00OtVJm0dS4BpaZS2TFK8ROa3lfNno28LPw/8k5TyViGEBRSB/wt4SEp5lxDiDuAO4FMb3A5FUZTTppkmWba2GtrkjgmMcon2WB3IGd15GaWChW7oOI0G5krvW1E2yoYFbiFEDXgT8OsAUsoYiIUQ7wBuWnnaPcAPUIFbUZQLkFEoIPOcPElAgmYamOUSl9VqXLZzfeuVlVeWZRnXX389W7du5cEHH2TPnj28973vpdVqcd1113HvvfdiWesr9rJZbWRy2g5gCfgbIcTjQoj/KYQoARNSyrmV58wDExvYBkVRlDMmNIFVKWPXalj1Kla1gtBUTu+58PnPf55du3atPv7Upz7F7bffzgsvvECj0eDLX/7yeWzd+bWRP4EG8Hrgr6SUrwM8hsPiq+Rwlf1xV9oLIT4shHhMCPHY0tLSBjZTURTllQldu2Qqop2O+See5+E/vY/v/d//g4f/9D7mn3j+rJx3dnaWb33rW9x2223AsAzq9773PW699VZAbeu5kYF7FpiVUv7HyuOvMwzkC0KIKYCVfxeP92Ip5ZeklNdLKa8fGxvbwGYqiqIop2v+ied55v4fEnWHVeWirssz9//wrATvT3ziE3zmM59BWxndaLVa1Ot1DGM4uzs9Pc3Bg2dnF7LNaMMCt5RyHjgghHj1yqGbgaeAbwIfWDn2AeCBjWqDoiiKsjFe/M6j5Em65liepLz4nUfXdd4HH3yQ8fFxrrvuunWd52K20Vnlvwvct5JR/hLwQYY3C/8ghPgQsA949wa3QVEURTnLDve0T/X4qXr44Yf55je/ybe//W3CMKTf7/Pxj3+cbrdLmqYYhsHs7Cxbt166yYEbmmUhpXxiZbj7Ginlr0opO1LKlpTyZinllVLK/yalbG9kGxRFUZSzz66XT+v4qfqTP/kTZmdn2bt3L1/72td4y1vewn333ceb3/xmvv71rwNqW0+VHqkoiqKctituuQHtZRXiNNPgiltu2JDrffrTn+Zzn/scO3fupNVq8aEPfWhDrrMZqLp8iqIoymmbvPZKYDjXHXVd7HqZK265YfX42XDTTTdx0003AXD55Zfz6KPrmz+/WKjArSiKopyRyWuvPKuBWjk1aqhcURRFUTYRFbgVRVEUZRNRgVtRFEVRNhEVuBVFURRlE1GBW1EURVE2ERW4FUVRlAtKt9vl1ltv5TWveQ27du3ikUceod1uc8stt3DllVdyyy230Ol0znczzxsVuBVFUZQLysc//nF+5Vd+hWeeeYaf/vSn7Nq1i7vuuoubb76Z559/nptvvpm77rrrfDfzvFHruBVFUZQz8sg/P8o/3v1NWottRsabvPMjb+cX37a+ymm9Xo8f/vCHfOUrXwHAsiwsy+KBBx7gBz/4ATDc1vOmm27i05/+9DrfweaketyKoijKaXvknx/lnru+SmuhDRJaC23uueurPPLP66tutmfPHsbGxvjgBz/I6173Om677TY8z2NhYYGpqSkAJicnWVhYOBtvY1NSgVtRFEU5bf949zeJo3jNsTiK+ce7v7mu86Zpyk9+8hM++tGP8vjjj1MqlY4ZFhdCIIRY13U2MxW4FUVRlNPWWjz+xo4nOn6qpqenmZ6e5sYbbwTg1ltv5Sc/+QkTExPMzc0BMDc3x/j4+Lqus5mpwK0oiqKctpHx5mkdP1WTk5NcdtllPPvsswA89NBDXHXVVbz97W/nnnvuAdS2nio5TVEURTlt7/zI27nnrq+uGS63bIt3fuTt6z73F7/4Rd7//vcTxzGXX345f/M3f0Oe57z73e/my1/+Mtu3b+cf/uEf1n2dzUoFbkVRFOW0Hc4eP9tZ5QDXXnstjz322DHHH3rooXWf+2KgAreiKIpyRn7xbTeclUCtnB41x60oiqIom4gK3IqiKIqyiajArSiKoiibiArciqIoirKJqMCtKIqiKJuICtyKoijKBeXP//zPufrqq3nta1/L+973PsIwZM+ePdx4443s3LmT97znPcRxfPITXaRU4FYURVEuGAcPHuQLX/gCjz32GE8++SRZlvG1r32NT33qU9x+++288MILNBoNvvzlL5/vpp43KnAryiUmTVJ8NyAKL90ei3J2fOv+7/C2N76bX5i5ibe98d186/7vnJXzpmlKEASkaYrv+0xNTfG9732PW2+9FRhu63n//feflWttRqoAi6JcQgZdl85ShzyTCCEo10s0xxuX9E5Lypn51v3f4c47/pQwiACYO7jAnXf8KQD//VdvOePzbt26ld///d9n27ZtFAoF3vrWt3LddddRr9cxjGHImp6e5uDBg+t/E5uU6nErykUidAN6Cx16Cx0iNzjm62mSsji7hN/zif2QPMsZdFx879jnKsrJfOEzf70atA8Lg4gvfOav13XeTqfDAw88wJ49ezh06BCe5/FP//RP6zrnxUb1uBXlIhD0PQbLfWC4V7Hf9yk1yxTKRQY9lyiM8HserUPLpHGGVbRxijGlWoXYjyiVi+f5HSibzfyhxdM6fqq++93vsmPHDsbGxgB45zvfycMPP0y32yVNUwzDYHZ2lq1bt67rOpuZCtyKchEI+sNes9Sg3eoSexGtpQ7CMpB5jt9zOfD0PqIwoT5SQWoazYkRLNvCMA3ac4uEXoBVLlFtVLFs6zy/I+VCN7llnLmDC8c9vh7btm3jRz/6Eb7vUygUeOihh7j++ut585vfzNe//nXe+973XvLbeqqhckW5COR5hue5PPfYM7z0xPO0lzpEUUK/3adzqEVvvk3g+vgDj85ChyyIWDy0hK4L2nsO8NL//gn7Hv0vnvu3x3n+J88QhtHJL6pc0j72yd/EKdhrjjkFm4998jfXdd4bb7yRW2+9lde//vXs3r2bPM/58Ic/zKc//Wk+97nPsXPnTlqtFh/60IfWdZ3NTPW4FeUikKYJe3/2Ep3lHlma4fd88lxiOBZpFJNLSRwmaEJg2AZWwcaplDGFZPmFffR7AUHfRUrJoOdilQrs3L1TJa0pJ3Q4Ae0Ln/lr5g8tMrllnI998jfXlZh22J133smdd9655tjll1/Oo48+uu5zXwxU4FaUTU7mkmDggwBd18izDN0QpEmMUbRBQKlSwDB0sjxH0wxMQ6c+ViUJfOI0IxgMgzZA5gf0l3r4XqDmvpVX9N9/9ZazEqiV06MCt6JsehJN17ALDvVxHbfnAhpaLhidbDDomBDHbL1yGt/1KVdKjFw2Rm28iR0HtC0TmUsQgjiTZGFKEIR0l3sqcCvKBUgFbkXZ5ISm0ZxosnhgEQRUG1WSOKW5dYyZV8+gaYJeq0caxuR5htB00DXK1RKmKDM+GNDvuHQ6LsEgoLl9K/2Ox+KBBcrVErVm9Xy/RUVRjqICt6JcBMojda649lUs718gDCNq43Umtm/BKToAq/8C5FkOApI4GQb4K3ZwZaHCi0/tJY4SgjCmXC7g9wOW51oqcF9ipJQqt+EcOjxFdTpU4FaUi4DQNJpTozQmR4aPX+EPr6ZrtBc6DLru6h9po1LCqVbQgohCuUyeZUSuT3oJb+RwKXIch1arxcjIiAre54CUklarheM4J3/yUVTgVpSLyKn8sQ28kH53ACs3+lJKeks97IJN0POOPhnlemWDWqpciKanp5mdnWVpael8N+WS4TgO09PTp/UaFbgV5RITR/Fq0D7MMHQaY1VELhn0BgghGJ8eY2Lr2PlppHJemKbJjh07znczlJNQgVtRLjGGdeyvvVGwqFaK1KplkixD1w3K9RKGZZ6HFiqK8kpU4FaUS0yxVKBYLuAftRFJtVGlMVYnDSLyPEe3TMyXVcVSFOXCoAK3olxihBCMbhnBdwPSOMG0TYrlIkIIrIpat60oFzoVuBXlIhS4Acvzbdyui+WYNCYa1Js1NH24PYGmDddxK4qy+ajArSgXMJlL0ihBGBqGeeyvaxTFeF2XPMtxigVKtSJREDO79xCtQy3yfPg8bxCQzWSMTY2e43egKMrZpgK3opxHraUurUPLyFwyumWEkYnm6tciz2cwO0/Y7pHFCaXxEcpbxhG2TZYk5HFMe24JoRnkuo7b90niGCklQT9YDdoAvhvg9TxqzSqappHnudq6U1E2KRW4lYtCng2j1OGh4HN+/TzH7XkEro9uGJRrZZziKyd3LRxY4PF/+xlxmADw0lN7+YX/YzdbZibJsxz3wByDgwsMljqgaXQ7A+xOH6taQctSQjfAtAyQIbptIZwi/a5LseQAEs3QGK7qFsg8BwnL823iIELTNEzLZGSqqQK4omwyKnArm1qe53SXenh9DymhVC3SGKuf9QCepRm+G5BlGU7BOSYod5a6DDruyqMIf+AzPj3+isF737MHVoM2QBIl7HlmL1PbJ0jCiLA3wG33wTDodj38oEc212b88q00m1WiICQKoNqokEUxlu0QhBkyzwmDmH6rTxLG2KUCE9OjuAMPb3YJKcEqmDRGa7QXOkxumzirn5WiKBtLBe6LhMxzEOKSK1PYa/XpdwarjwddFyEEzYnGus8dBRF5lqObOkuHlkmiFAAh+tTHaqs1vNMkxT264hiQ5xKv575i4PYG3jHHgkFAnuUITSAlICV+mBJ6IZkQRGHC0sE2eZJSG6nh911yORxp8AY+7bZLnqUcemkeKSTFYgGhgRDg9X2ylZGJ0Ivo0EM3dJI4wVTrtRVl01CBexOTUhJ0BgStHnmeY5cLFJq1S2r9rdc/Nvh5A29dgTtLM5bnW4ReiJQQ+gGWba/24qWU9Ft9ytUSuqGTrwxDv1y+Msl8eBOBl99UjUyOMuh4LzvWRDd0dEOnMNZk0OoRdpYQuo7vRcRZjigm9PseaAIkdFtdiuUicaZjGDqz++YJgwhd07AaJoWiTRIfvumAw3saxEGMzCW6rp/xZ6UoyrmnAvcmkmcZsR/R73vEYYyBJO97iJWZzDSIyLKc6uQI+ibuQaVRTBZGICWabWI4zglHEoR27PH1jjoMei6BG64+DtwQ3wtpjjdWA3Se56Rpim7oWLaFZZtE4doNOeyiQ2uhjd/3h3W/ayXqo7XV9u3YtR2v59Fa6CCRNEZrXP7ay1dfX9s2RZZLIqHT6/SxdYMkSIhjSYbOoOMyvnWMcrVArpt4HZckionDhEFnQJZl1EZrzL54iLEtYwgBcZRQKjqgawjDpFwrn7e8AEVRzowK3JuAlJLE80nDkPkDS6Rpjlkq4LX7xF7IyHh9GLwlpH5EGsWbNnCnUUzqHumFZn4GucQsHb8wSLVeobXQWXOs0ljfxhihH655bDombs9H5ke2O9QNHdM88hk3p5p05jtEYYymQblWJonjNT3qXquPpmurQ+yVepkbbrmO9kr7G+N1DOPIr6Rhmozt3IZerZA9s490uYfmhuR5Tp4Lokwj002EU0RHI427xFFCmsREYYRTdJg/sECWZmx/zTbSICTqeMQyxjJNJrbPnJUpBUVRzi0VuDeBLIrJo5jQj0lXhjyzMCKXkMUpcZRi2ytBZJPvpZtF0bHH4hijWDju+6o0KiDESnKapFwtUa6X19UG0zAIOdKOYqlAlg7nnZGg6YL6yxLgbNticvsESZygaRpCExx88dCw/VlGGqfopoHX99bsb63rOmNbTry2WgjByESTUqXIS0/to7PcxTQNuks9MiGIowTPDSjXyoxtGWNu3zxhkDA6OUJzcoT5A/M0xuromkbRMTHrZUzHYnyyTkHLSXwfq6QKsSjKZqIC9wUmCmM0ITDtI725PBlmHh+937pMM+xygcQN1syvGgUHw9nEc9zH21Nervx3gvuRSr1MZZ3BOksz8izHtE3KzQq+G5JlGQCaobP91ZdhO/ZKVrl93GIowGqSl5QSoWl4nQH9zpF9r5vjdeT207+5cooOW3ZMksQJURAzMtkkzTKyJCNPh3Ps49NjGJaB0ASdxR55nlEbqVGuFJFJQh6H2KZGfaSCowtkkpB6oQrcirLJqMB9gYijmNZcmzgaBulStUi1WSVNUg6nDjkFC03XybMMiURzLGpbRinaJmmcYNfKlCeaaMbmSjZK4oTAGw5PW8ax862aZR53LvtskFLSXeoy6LnIHGzHojnZYHLbOJ7rI7Mcp+hQKBdO67xCCCzHXA3ah6+VZRmhF572+QAqtTIjE03yLCfPc3w3IAojGuMNmpMNSuUiWZbRXuhgmCZSSLIowffClaIrEqfkUHRMDt8hCX3zjs4oyqVKBe4LRGepuya5af/zB8gySZalVCslRkcrVOtlxraO0F3uk8lhL6w0VcbreaSGQRwn5N0BzfEGmrY5Eo5CP2Tp4BJZNgwkuq7THK2gI4fJaZaJWTz9IHeq3K5Lr31kOVkYRLTnO0xun6Bu19Z1bqdoU2mUVhPdSpXiMPs7Tihw+u9JN3RGJpsszC6yMLsIOZTqRZA5uqaTJimVepltr5rm0J453J6LXbBpjjcwTAMtcqg4OtpK0NYKDmZZ9bYVZbNRgfsCkKYZoX9kTtUf+MztXcAu2JTrZbodlzTNKNbLFColSs06wtDRdZ35A4uEwZHXul0P0zLXzKNeyLrLvdWgDcP5YM8NGZseA9afIX4yh3v6R4vCmCRK1kxXnAnLtqnUypSr5ZcdP/NKZYWSg2kZNMcb6IaO7/q88OQe9j6zn7GtYxQqRZIwplgu4A188lxiFW10TUcv2OgGGOTojo1dr2LYm3haRVEuUSpwn0N5lh936Y2mCTRNI8uHc6ruwCdLM3RDXx1mdd0AP8oojxzpIaVJShQcm8wVuMGmCdxHVw47LIqSc5Zgd7zvhxAgzsISKadoU6lXGHQHw/wEMRzuLpScMz5nnudkSUYURizOLrP/hVmSMKFQtFmebzO5bQIhBMVqiTyT5FlGb7nPyESDLJdQKFGbGln3e1MU5fxRgfscCP2QzlKXJEowLIP6aJ3iUXOcmqZRbVboLHYBMAwN3dAplgurla4cx8YUOVHfxXBsdMtE0zQ0IcheltFlbKI5bqdo47vBmmN24UiPVEq5WtlrI4J5uVbG6/urN0iHj52tz7A50aBYKa6+h5PVLz8ZfxDQbfdoz3dYnm/RX+4RBhH1XdtJwpiF/QuMbRkjS1J0DbJ8uHb78NuzHFWXXFE2OxW410FKSeiF5EgKBee4vbc0zVg62CLPM9I0w+169Np9Lts5vWY/5FqzimHqBIMAp2iB0AhcH6FplMoFJpsF4sVFgiDELJWwJ8aojI5QaZTpLvdXzyM0se7lUOdSbbRKHMWkyXC0wTB1aqPDueX2YpvZF+eIghCnXGD6ii00Rupn9fpO0WbisnHcnkueZhTKhbP++TlFe90BG+Dgiwc5uHcet+exeGiZOAgxixambRKHMaZtIHSNLMvRDZ1Ko0qv08c0dYQQFEoOJbUHt6Jseipwn6E0SVk61FodqtaN4Xrcl/+BDr3hxhRxlNCabx/p2eWSmddsX5Nd7Dg2SRAT+hHN8ToDyyAOY0bqDsGheZJuD10ThEAWhui6Rn20iWEaBCuZw6Vq6awEiVUBpR0AACAASURBVLMlz3K6yz28gYcQgkqjsmYY33ZsprZPEqwUPSmWCmi6RuAGvPjk3tVSnUnb5aVgD1e/YRdO8cyHmo/nbAXWjZLGCe2FDi/89AWk0EjCmGqtxADJyOQICwcWCbwQwyxRG6lSbpRW5sJN7IJNrVmhtLJb2WZe468oypAK3Geo3+6vmV/O0ozOYoepmcm1T1zZ+GPQ6a8ZjpUSBp0BhXIBKSVRz8Nt92nPtxGawK6VsCyD2Isw8hyv2yOLUzANdF0QLrYojI0hG3XKtTLl2oXZy+4sdRl03SOPF7toKwH8MN3Q14w+AHTb/dWgfVgUJPQ7g1MO3L4bEAx8hCYoVi6sG5pTlSUp3fkOg06fwB3+vGmmRppmaJqObhjYjk25VqRUKXL51TsYnWqSJzm5lDhFW23bqSgXGRW4z1AYxMcci+OENM3WzI8WSwW6lk6a5qvHDEPDLtok6TAwpWFM7AXEQYiUEpnDoNUjSnPSPAchV4N+kmXoK2Ux5Qk2t7hQ5FmO1/ePOe72vZOWJdVPsG5bnOIyt0HXpbXQXv18Bl2Psa2ja3ILNoPQi8jTDNMy0U2dLBmWgC3Xylh2zLYrp9n1hldTKDo0X1YyVVGUi5P6LT9DljWcVzyabujoL5vn1nSN8S2jBP2ATquLZZoUa0V0XadYGgaRLB5mVmuaTg605lrkWUYChGHCli11rEqZsNMDQGg69kgdo+ScleznjXS8kdlTGa6tjdRwivaaZXKlaoHGyKmtre61+2tuaqSUDDr9TRe45coOY07BYmJ6jLl9C+SZxNA1pq+a4YrX7kDfRMmIiqKsnwrcZ6jSLBN4R8piCiGoj9SOG5Qs22L7ay6jPFdcqYwmcEo21ZW53sOVzuyygz+7SJZmCAFW0SFOM1odj6mZbZilFjJJsMtFClNjFJvNc/Z+z4SmD+fcj94vGzhmXfPx2AWbV127k4X9C7iDgEqtyORlExjWyX9k8zwflgF9mWQlAe5C4PY8+p0BeZZRqgyr5B0vAJuHs8BzmJgeo1qvEEUxzS0jNCcaaktORbkEqcB9hmzHZnL7OL4bIPOcQqmA/Qr7YFu2xeT2yWEvXQjso5blGI6NboaQZhQKNlkpQbMM7FqZxlidMAhZ7oaUxyYoFgxSKchsB+0E9bIvJPWxGkIbbgKi6dqwIEn91DKby9US5aO2uTxVmqbhlBz8wdph+rPV206iBE3Xzrin67k+y/Ot1RGBXntAmmbH3WzELtqUmlWCnkue51QaFbaMVLAuoT3XFUVZa0P/8gsh9gIDIANSKeX1QohrgbsBB0iB35JSPrqR7dgowwplp15dSwhx3OCu6RqFkSppEFEfb2CWCxi2tdp7L5QLGJaBzCSeP5wXj6OUSr1yws0uLhSaptEYq9MYO7VlXFmakef56mYdZ6oxWiNLs9XpjELJWR3hOJEoivG6LnmW4xQLlGrFNSMoUTgshxpHCZomqDTK1EdPf3ma3/OPyU3w3YA0SY/7/SzVSxSqBfI0QzcNlRmuKJe4c/FX/81SyuWjHn8GuFNK+f8JIf7Plcc3nYN2XNA0XccqFxnbbsKhJeJoGKBN26Cg2wT+yyqkyWF50As9cJ8qKSXLcy3cnoum6aubfZxpRrRpm0xtnyDwA4TQcE7SQ43CiIUDi+Qr5Vfdvk8SxzTGG2val6x8X7JM0l3uY1jmMRnxJ3f8jMKjVx28nKZpaNaFnc+gKMq5cT7+6kvgcNenBhw6D224YJm2ydTM1DApS0rsoo3X844J3LqpXzTLfNI45cUnX2LvswfQNEFttEZzJWBObp8443N6nQFxECE0jbxWolg7cYD1et5q0D6s33WpNIajGlEYre6FfjR3pYcupaRQctCQZEGElBLdMjEKzjGZ8IVKEW+wtlpcoVRY9yiDoiiXho0O3BL4FyGEBP6HlPJLwCeAfxZCfBbQgDducBs2ncNVrg4r18vEUYLb85BIDNNgdLK56YdM4yjG7XnM719gz1P7yNJh8ljoR+i6hmmZZ7zZx2C5R7IyTC7zDLfVR9c17BPMcx++9hoSsizHMEHXdIYbgh8J7nE4LJZzOPPdNQRlx1ydDsnCCJnnWJW1yXjlagmZ5fQ6A/Isp1QprlaLUxRFOZmNDty/JKU8KIQYB74jhHgGuBW4XUr5DSHEu4EvA//t5S8UQnwY+DDAtm3bNriZFzYhBCOTTaqNClmWYznmptm280TiKObgS3MEA5+XntqH5/rkeU6pXERKSa/dZ2Ry5IyWuyVRQhIdu84+CqITBm6nVDimF2xYOtbKTYNpm5RqRdyut/r1wAuojlRJ44RwEGAZgtQ2mLhsfPU5eZIgs/yY91FpVKg0KkgpN/0NmKIo59aG/vWXUh5c+XcR+F/ADcAHgH9cecr/u3LseK/9kpTyeinl9WNjYxvZzLMmSzPiKH7Fucr1MO3hJhWbPWjDsKLawuwSruuTZTlZmhK4/uryOk3TKNdLZ7TZhxACwbHB8JUCZLlWolgp4PY9Oksd4jCiPlpf85rmeIPaSAUEZFmKbhkM2j0WXprH77mEA4/u/DL+0UVnTvKjoIK2oiina8N63EKIEqBJKQcr//9W4P9hOKf9y8APgLcAz29UG86FfKVAxqDr0m/1yXOJbuqMTDTXtX3jZhD64XBuOM8pVIqnlaTl9b3h3HAuGJls4PZciuUiTsnGNE1mrpphZOLM1qkbloFdtAmP3mtbCOxX+H5IKcmSjFK1SOjrDPoez/30Bba/6jLqozWQ0F7ssLB/gU6rR7fVQ0Mj8QIKZZtqtUSqGRDF+J0uhWoBgUCzzAu+SI6iKJvLRg6VTwD/a6VHYQBflVL+kxDCBT4vhDCAkJXh8M1muHlGF6/vr+z65VKqldA0jTROWZ5rsXXH1HF3DLsYBG7A4sHl1dEFbxCQpdkp7wNumsPEOiklhm0ys2s7bt9ly45JKrUS5XKBfmdAuVo6o/XS5dEa2kqtd93QcCrFV1z7HHgBURgTB9Hq9qoA8/sXkFIShzGH9szR7wyY27+IZRlYBQvN1Alcj1qjgmHpOJUGWZpDnqMXChjFI0Pz0UrSml1Qm30oinLmNixwSylfAn7hOMf/N3DdRl33XOku9+h3hptnhH7IoOeBgEp9WIM7SzNCP6JY2VwlNk/V0RuHHNZvD6jUy6c0lN+YrNNd7uIOPGSWY9oGV133agzDIApj3L4PfZ/ADZi4bPy0A52ma5QbFThJTfTD8kyiaQK35605LvPhMjCn4JAkGWmSkiUpfpJiFx0MW8cqWbTm2wgBU5dvobJlDKtWRbeGNydpMryRGwZusGyD0S2jF82qAEVRzq2LYxHweeANjvyBPxyoAi9cDdxCgG5cnL3tKIzpLHfxBwFOwaJQLgLDutoyl6eUOVGulNj+mm10FjskaUq1VsFyLLrLPfI8x3d9Qi9E13Xsgn3KBVzOlFO04WUbmwhtWHI0S4YFV0xTx7AMdEMnjRNAUigV2ftfLxK6AYEb8tJ/7eHam16HZhmMToyiGzr9dn9NzfU4Suku9Rif3hy5G4qiXFhU4D5DR/cALcfCss01SWknK4G6WaVJytLBJeIwJvBCAi8kCoaFSpyic1rD2tVGhUq9jMwlmq4NNwYB+p0+/uDw/HTK8lybQsk56/twH820TJrjDeIgYulQC13XKNcr6JrArpSIgpjaSI0kTmmM13G7LnGY0AlbzO2dQ9N0CkWHwA3Z+197KNTLZEnOlpkp/KPn2leEfkie5xdFoqGiKOeWCtwnkaUZeZYfs5a4XC/TXVrZrWtluZZhGdiWiV1yqFyg+2Ov17A0Z0apWiJLMwI/JAhCRnTtjHrFQgiEPrwJcor28JxHBTpN1zAtHa/nbWjghuH66h1XzVAfqxN6Id7AJ0uH1emiKCRPJY3xGk65gK7B3Owi3UMtoiBFypgkyShVCrg9j8AdjkqMTY1imcYxxVt0Uz/joC3zYcEX7agNRvIsJxm4ZHGEbluYpfLq5jWKolxcVOB+Bd3lLoOOS55LLNukOdnAdoa96FqzihACr+8jGC4nOtke05tJEicMOgPCIMa2TcqNCrZjrWbRwzDQGpaJZVs0J+pnVCjlaLZj0xiv0V7skCYZhqkPM7oRa657KkI/Ik1TbNs6rXbpus7o5AhxFDO3b56wNyCKQ8LOgDDKiJMUU4fYj0nihFK9BBrIJMd3A5pjdQr1CoNuF7tgkktJpVklDCLyfDgiI4Sg1jz9gitSSlLPJ4tjkCAMA3NlmsKfXyRqd0FKEGA16pSmJtYE95M5XIQmTTOyNMNyLAxDJ01SZC7RDQ2ZZQhdh3x4HW2D9v/O04wsisjzYVv6XRe3O0BkUGpUaEyNYBcvzvwRRTmZSy5wZ2lGEicYpnHCOt95ltPv9Om1BqvD31EYszzXYsvM1LCXKAS1ZvWUs6g3kzzPWT60TBQO9wmPw5jAD5ncPkmh5NCea7M41yLPhsHUtAy2zJxZadKXa443ia5ICLwAXdNWl0EXTnFnLyklrYU2veU+cZxgWAbjW0ZP+fuUxAmDnssLT77Ec489i9/pUagUmZgeo7V/Hl0IhAZWpYzbHTD5mhlufNuN7HtmH3me05xoMjI1Qq87YGLaWN0FbmLbOH7fRzLcpex0Rg+klLSXu/jdATpQrZUwdA236+IfWiZHkne6aEg0Q0eTksBfRJoW5bEmmqaRZxlplCCEGG5gszKfn6cpsefTmu/geSFhlJLJjFqtgmGZCDG8aUqDEEvXqI/ViAcug56P54dUR+o0t44jGSYnBq5PseTgGALSlERAEEsM06QxVqdYKR7/PeaSNAxJo4jADQmDiCRJSJOM/c/Psv/Z/YhcUm9UsRyDy67cRmN6FKdSodIoq3KxyiXlkgrcbndYXCPLcoQmqI1UqY/Ujn3Ocpf2YpskSqmP1lYDfBqnRGGEU7i412cHfrgatA9Lk4xg4A9HFTSBpgmkBMMwqDYquD2P8lmaHhidbNJe6gxLnwqNSrN8yuf2XZ9DL83R6/TRNR2hCSI3pPi6K0/a8/b6Hvuf3Y/b83jy0acIuy795S7x7BJpllMrWgSdPsJx8BZaWI5Ff2GZUqPGzutfTbFg4w18vF7A9p3bGZk8sg7dduzV0ZpT5fVcQi9iaanNnif3MGgPMC2Nqe2TXHb5FloL7eHnXrLQ/IBy2UEXkOY5nh+THFrCD2LqIzW85R4aAt3UhzXUKwUWZ5foHFzC8wIiP8J2LNpLXcxiEe0ycIoO3aUujfE6RDEBEAcR3nKbLM/AsNm3uIf2Upf+ICSXOWPNMoM9s+RRiGEYdHs+qamTaya1iRF27r78uFMqieeRxwmdxTZe1yXyAgZRxuyLs/SWXbrzS8Rxyrw5z+Rlk3huyOVpQpwvUG5WuHL35SpLX7lkXDKBO4kTWovtYdYzwzv83nIPp2Cv9n6iMKa10B6WoUQQRwmt+Tbj02MryWhipWb1xe3wZ/Ry+crog2EajG0ZJc8y9JWh0uQ4G3Ac8/o8X82ufqUKcKZtMjE9TppmaJpYfV6e5XgDnziMsWyTUrW0Zp18nucszC6y/4VZ8izHMAzK9TL9rsugO6B5goIuWZKwdHCR53/6Es/9/EWE0Fg8sMjWmQk6Cy3SOGXQHtCojCOFRjQIgBxhGTSaVeIcRifqJEnGzNQopm0hEFTqp34jc3ijkjiK8bt9lmYXiYOQQcejtdgHU2N5bgmZ5oRuRBQm5PHwczBkTuS6LCy1MEwdq1xCaoLebIv+MwcZbZQwhEDXxHBZW5oSa4JOe0CeZxx8cR5d15i4bJwsTpFauFKCFrIckjDGFMMicJ35ZQxTJwpTDEdHStj/zD5SwySLQqJ5AzvPELpG4MekUYxdL0FBY3F2iWKlQOyFpElKeaXsK0iSIBomOoYJ5JJOq4/hOHSWesM8Ewle30fXNIxXWQRexMLBZcqjdfxBwNKhJbbu2HrKn7eibGaXTOCOguiYgCQlhEF0JHCvFMgAQAh6rS5pkmHaxnBYfLS27nncs2Gjs5GdooOu66vlRwGEJnCKDlEYYxg6eZ6jiyM/PierEhdHMYsHl1eTtEx7GPwP95KSOCH0I4QmKJYKaLq2ptyplJKluWUC90jimjfwGZ8eW/0sBl2XyI/J0+EQfpqkuF2XSqNMFCbHrQveXWjR3j/PgZcOMfv8QUyRk2k6S3NtKo0y5UYZ3QvIc0mpVqbfGhZnKVXL1EeqOAUbDZ3xreMUHIdBf+XGwjIwLYM4CAlaneHcdA5GqYAwLYRhIMXwhicJh/PfWZyS+B7BwGN5/yK5zHHKJdzegChKKJSL+F2XJE6GN522Tr1ZwWt1ieIcd6mHZWiks4tsed3V9Bc6vPjsQTqVAvVGlVq9wOwLByhXSwRBTCdISJKUfc/vp1Ao0pxsDn8pgDwF3dBXljUakKVEUUIYpyQ9F/Icd6FLv93HqVU4tGeRiakGqUzIoginVCCKQjQJZMNzZF7I8qFlsiAhCWO8n79EfaJOfaxOMvDw/QC/H1BrlId7kzugaxpW0aSXdxBAsV5i0PPJ4wSjZREGEaOTTRK3TJ5mKiFPuSRcMoFbP0ESjXFU8o62Mu8X+CFu36PaqBIFEbquo5v66laT54vb8+i1e2RJjlO0qY/VjhkejMKIXqtPFESYlkltpHbapVcNQ2d0ywidpQ5JnKIbOtWRCoPOAK/vE0cxXt+j0qgM11k75knnkLvL/TWZ1UmU0lvuM7Z1FN8NaM0tk61sq2lYBhNbx9bcJAVuuCZowzABLfACSpVhqdXQC7ALFpXGsK1pmuG6HuV6GX/gMbd/ESGHvX7HMdFsg5f+4ym67QGL8x0GXQ+nYNHc2qA5Uaez1GV6Zoo0WWLmNdsojVTY2biK0HWxDJ1yo4JVK1Oq1SkVizjlAr4Xrk4j9Obb5L0+3uIS7dlFpGGS2yZmvU4qwSoWKJQLDLoelXoZ09QIOj2ClVrnMpcEA49iyaGz2KU2ObIS8DXq4w3c3gDD0PHjlPk9B2mOj2DqQGKzeGiZXOhEYUJWsPF6fdI4Jg1inGKBKErpzi0jLZPmaAOha2RZRmWsxqAfUqoWKVWLgMQuFujML+P1XOyiTevQAoZhDfNFsgxHF2RJitt3aUyPDUc7LAPTNNF0DanrLC126Xb6lKsVsiyjvdQBoD3fodvq02iWsQwDN8votgZURuvEUUy5UUEAI1vHydOcxuQIjmNTHK3jdnsIJEsHl7lsZpJwuYVeKqAZFuZFuBRTUQ67ZAK3U7Qplgv47pEdoGzHXJMsUywXsZwB3eXuMGtX02iON2iMNpBI0iQ9b/NooR/Smm+TZzlRFOG7PlEYMX3F1tVeZJ7lLB1cJk2GPeUsjYijJaa2TZ72SEGh5FAoTZGmGfpKItThqmKHbwiklIxPj1IoFU5a2Sz0j7OWOQiRUtJd7q4GbRjmEvQ7gzVzxEf3/o92+L3C8OZM1w0mpsdwig6DTp9KvUR9tIZl2cztOUjiBxiahkwzsiwjjGI8P8LtDTj00iGaU6MUywV2vGYap1TALBTYftV2NF1jMAipNQqUqhXiJKXvpyReB2txwPJCCzJJcnh7UE1QK5g4aUx7dolw4COKRbqLHRwvIXccqkJn0HUp1ysEfogomuRpjjAMkBJd10nTlOZYlUE/IMszDNtkcmaSxnidUq0Elo5RdCiUioTdPkGekyHQco3EMOm1e2ydHkXGCWEQQ5piORZxzyPLJLZtsXXbOH67S9L1GB2pMDo9TrlRYWxqBE2bZNB18foOpXqJ7nKP0e3TuD0XkeUUpSAIY2qjNfqdAbmmYxQL6EIwPj1OHKX4aYIZw5bLJrGKFouHlkmjYW8fL0TTNXTTYGKqQaVRZdB1cSpl3P4C2161ldCLaW4d4YrdV4AQHHrpEL2OS7lUII1TRsbqmIZO6+AiQZITRyn1reNMbp88YQKqomxml8xPtRCC0akRvL5HHMYYx5kj1XSN8a1jxFGCpvWxHAun6JDL/IQ7Tp0rvhuQpilLB5eJwwhN1+i2LMq1Eo2x4UhA4AdrAhkMS3n6XkDtDIf4Dw9XvzzwCjFMUBsOp578c7EsYxg4jmJaJlmWH3d+PArXPtdyLIQQa4rcCCFwjupZlWtlfNenWC1iWAZ5nlEbrVGulojjCLfrkboulfqw1+e2+xTKDnmWU61XSLZNkIURnaUOmBqTFRO308awRrniVdso1UtkWUYShPiDiChKWDzUoh8kOH2Pfc8dYHRyFClzbMeim+U0GgUyTUNoGkmUINOMNE1Joxjk8GZQSkme5mi6g24YFC2DNIxJwphyo4xTLnHtL0/Q73gYtoFpm9TH6tRH6gy6HiP1MvEgIPU8pBQY1TLLg4DOYpdqvULP9amUHCa3jpGFCbkuMC2D+kSDNM8Jen0My2Yw8PB/vofGRIOtu2YYmxihWC3g9l0GPQ+hgUSQCZ0ozfEHwfD3SC8QGAFVKUkFFEcbNEcr5HFMOvDIl2NKtk6l5uANPNyeizcIiPwQq+CAkGS5pD76/7P3Zs2R3feZ5nP2fckdCaBQKylSIi13u23Znp6IuZie6YuOmI88ETMTbbfbtnZKJIu1YkduZ9/PmYuTBRZYRYklsSSKlU8EL5AFJDITyXzP/7e8r0sjif1/bctw6lOkJd7QYXW55slnT5BNk5PHp9y+v0/bNJiugWbrHD894/J4BZKIIgksT85JL66YH80w5lPkt7S2tmPHn4N36t0sSuLv3bWWlb5MKwjCjZ64Yel/1v62ACzOFixOF/0+sAiWYxEso2vhfpu87uQiiMLXtiC+ijfyKM8WtNuTtSgJeCMPSRKRFYmquCneL9aoXv7an3gEy4C26a63Al52p9NNjdnhlCRMaOre/1wUpD75q2mhrhEEEVHurUvl/SFFmOMPLISJy8F7hwRXawRVwnRMzo7P+cEPH3D0YE4bp5QnF3SiBKJAl6Tkmxi5bUnrmiioaOqG44cnDGc+ZVFhqzJdZ1K1HQJ9vrcgS2imBvTWqaZr9atZLRiOiSyJtHnG/r19mqbF9B286Qh74JDGGXmaY5g6iq4SLAKaqkYwdGYf3uPy+SVJlBJnNf54RNeJ2EMbUVbQdRVn5COLEK0jhvMxYpQh1DV5GPH08+eoikJeVpw9v2CxjBAECce32aw21E1NFuTQtbQthKuw9zLoOjRTZzB2MFybJIhBksiygpNPH2OaBmefP0MQBOJRiKBb+Hsjzp9dEm1inKGDYRsomszybA10yLICokh4EVHkBc7I4/jhcX+xKIvs3zugqGoMRWS0N6KMc07PFv2w2sBFlUWEtiGNc7S2YtA2uLdvvdH7fceO7zLvlHB/UwzbYDwfEq4imrrBtA280ZsbZnwT2ralzCskWfydu6iqrhJuzWD6H4SubQiWAVenV+iGjumYyIp0s3wsCZjfcAf6d2F7NkmU3rhvx3e+cV62YRvsHc2uWxWmbVy3HfyJz/JseS3qsirjDF6dyPaGLpZjUhX9fvbrXi/N0K7F3AgMluer/nZNxbA1Ol0mDhNMz+L4N0+Jw5Q0zFB0mbt/9R7+yOHZ01MuTy+5de+A6dSlXqzIrtaURYmkyFRNi2TZiF3H5tkpg7uHbDYpiqpQbKsKTVUj+zaSpmCPh1QCCJqC5Hs0qsp4b0RV1oxGPgj9RYeqqYxmQyRZRugaVENDVr68gLEcE2vb2rk6XZBse+FCK1Ah4E4G1K1AnCw4/vQxkqYSLCPqqsJ0DIo05f3/8AM++PvbBMsQL81Jlhsuy6rf8xZF8iTDsk3iTcz6as3F8wuidUhT9qEq3sgnjmKO7h+iygIdHU3TMZgMEBQRtq5uTdOgmwZNWfZ97qaDrYeOosrM7+yhXKzo2pbRfIRu6lieiazICIJAnha0kkjXdaRhyvRoysNfPePpv35B29bMbs34X//bP6AZMmeXGxoEVMtgc76iKUuG0wFPfvOUvVsT9OUaa38PSfnzD5bu2PFtsBPuLWVRIori9cnScqzroae3RRpnrC5W1HWDIAi4vs3gawbguq5jdmvK+bMLmqpGM3TyJKPICtIoJw5SrDhlOHYJ1zFV3aBqfS/62zCnUDSF2a0pSZTS1g2apWPZrzfT+DpUTX3tjIBlm6hHCnmaIwgChm18ref57zLO+Sq2ZyErMlmcgiBguPd58tOHVGVDk5ecP19QZjmma5HHBVfPL7j9o7v4yRBBFhgOB5iaRHS2Ib5YIOsqVdwgaRqCXiHLApqu0pUFiiajqCrD2XZuQhSY3dnDH7oosogq36OsakS970dLsoSsKShyP33+Jh7vdd1cXwA1VU24iVicLrF9m5aWIsmJVyFl3ZIlOZIkokoSbdkSXywpRzajoc1VniKOPLIk217w1SiqiqyrCJJIXdU8/sVDFJE+wpWO/QeHvP83H9AVJcVLwSnQ4Q8cirwhT3NETWE48zn5zWP8kYsgCjjTEQUiaZyTJBkCICkK4SqkazqO3jukrhtkqe/9n52sUBSZgWXRFTXnx5cIMjiWjSiJPP7tU37wN+9RiXLvJ3++BqmvptRNb1W7OlkwmXrwhs57O3Z8l3nnhbssSlbn676nKrDtGftvPfyhbVqW56trm8mu6whWEaqhvvaCQZJlHM+mnTfkeUGe5Miaij1wts5WGUGcYKoSvqP3ftX2t3vhoajKK4Y139p9a8pbaUXoptYnf9G75sVHCc604MmvHhIuQ9q2oaoaNF1DViVs3+XxZydUZcXI8yjSgq5tuR5vaFoEWoROQBQE3KGLoKs0SNzZ9tOLrERRFAZTH9MyGO+Pv1VnryLLidcRnQDBMoSuI8/6TQjHNnE8izLJ6dKcMisQAN3WkGSRPC9ZX6wR9vrJ9CzJ0T64Q5ZXrM5WxFGKqCoMZ4N+PbJuCOKUIssRBZHFs0tu37+FpMlcnizIswLDtRjtj2jajr3b0+t5CLEbVqI73wAAIABJREFU0FY16TqhlUXipCAva5AU6qLE9mwEUUA1NAazAYqmYFg6VVEBAgd3573NqdivpdmOiTz2iNcxddnw5NPn3Pv4LhfPLmjbBgSJvEoZjly6pmY8H1GnGaKmIao7c5Yd3x/eeeFeXW7Is+3JoYNoHSMr8lu3Mi3y8lq0b9yeFq8Vbt3UMB0DUexPQmmSUeUluqHR1TXUDR2wWceoqoxh9SdDcTdVe40oiSiGRt22IMuMDybEQQSAbmnc/sEdTp6cUVctWVxw+uwSW24xVRUEgaaqUCwDQZYRFBmhbjEMhVs/fg/FdSnybd623vu366b+O41mXkdZlMRBQlv3pWbLM3vb0aYlWIUsThd9CIsgECwCwnWIM3DRdB1JKsmyHMOy0IwIVVfp2hbD0BAlibbteg/wso8VVTSV6eEY3bVxxz7HX5xydbZE11VUQ2dzucJ2LRYnF7R1Syf0K5OSKpHnFYIo4o88VNvg0W+eYTgrnJGDP/TomobjZ2fIoozk2TRFRZ6lGK6FoKnkRYE39PDGHqalocsidRCguRZRktM2DccPT2nbBlkOsIc2tz+4zac/f0jTNFycXHL44IDVxZq9oymL0wXuwMUa2IynHpauUEUx0/sHCJb1xnnuO3Z8l3mnP9WrsqLIilduz5LsrQu3KImvTEkDX2sgIQgCk/mY9WJDHCS4qkOZ9+X9pqqo6oZgFdACYtcRrkTmhoalfH+CT96UPC2oqwpFU9G2U+nOwOb8+QWLqwBzYGPZOsO9IVGU8fjhGWdPz/GHPpIkcX6yZP/Axxx7uPt7tGWBYptoQ58qrzFGIqZlMrh3iPKSnWkSp9R1jfyGCWBlUXLx7Op69S0OU8qiYDgbsrpcE64jVhdrmrZDliUszyKJUug69u/NCVcBy7MF3sTDn7gkQcze7T2CTYhmGBimjucZSNv3XlPXpHGGOfQYzoaomsqt9w8QRYkyK1m4Bsl600fWtr1oj/dHqJpCGBfM3zsk2cRcnVwSrWIM12LWzgguA2RDoSkb0izrT/pxhqgbxHmJLgoc3Jpsn4dAEUZEaYZtGZx9cYw3GVBmGXmakoUxtmsitBW25zIYuSzO1sxu73H7/UPWFxsGQ4fp/hjFUKjLhmgZYswGTO7fxhy7+JPRt/7e2rHjz8k7LdySJCEKAg03xVN+g0SlPxRNV7E8k3iTfPl7Fel6+Oh1JGFCvElecneDuqyQJInlIiBPctZXT7A8i+F0wOpiQ5FVdG2H5Vtv3WO9KiviTUxd9YNMtme9tZZDnhbXvWvTNdFe6p13XcfqYk0cxH1YliDgjRz8sQ9t36YYDh2Cqw2irhEmFZKmgiBSVTVnxxcYhkbbdjx9skBSFAa+jeVM0Ewd2TAQVBlN1VA9G2n7fmnblpNnZ0RRTJbmtHXLwa05ewfTG2uHX0ccJJR5QZrmQIeqqUQbAcMxriNGX9jO1nWD4ej4Uw9VVbBdC9M2GM6GaJpCnRfM786xfQeEjiLO2VxuaMoCBOE6ZKQTRdoOrp6eU24n+yVZYrI/Ig4i3v/rB/gDj9PHZ3gjp1/RKqu+MrBOWJ0vWJ6ttk53Yl+Gl0TKpMDyTJyRR0eLoiqouoooCshdzfPPTtgs1kwPpxR5hWnqJMuQqmloqhbDt8mCmK5rqOsWQZAR6Ng7nGK5JnXTslmETG9NEMTeAKapahRV5od/9wOGYx9F1xlMB984oGbHjr8U3mnhFiUR27f7PuEWQRCw38Bj+o9hOO1jQossR5JlbM/62l5ou/2geiHaTdMQBwmqpqAZKlGQkEcJdP3OdZZVtILIxUlvdqHoGvd+dJvB+M0ys9umoa1rBAQ2m5iL55c0VYM/8bBcE0mW0U2NLMkIV32aWtdCEmXkacH0YPxHv05fJQ4Sluer69ci2kRMDybX1rVZkhNt4uvv77qOYBlh2CZFliM0DaPxANM2SaKM06dnDGdDFE3C9V3On10giSJ0UDUd51choqYjOjJ1J2OKCtO9ySuPK9iERFFMsAz7kzCQRhm0Xb9jHqW9dapr4vj2jYuaIi84eXTG8efHFGWJJEp4Yw93aOPPXOj6wTxJ/nJrQEBkNBvRNg1pkqGovfmMaZuIonhjZqDxKoqipqoN6Dq6tkUQReyBR7iKrkUbIItTnn2WYdga6QYO7s259d4+4SahqWuQVEyrpspyFFVGlmQs3yLaxDRVSxwmIInYgcmv/vVTjt47AEHg6P4cuamp6Ncye0vY3nM9rhs8xyBZJxiWgWPqyIqIgIRlm7gDmzQuUNR+Hz7PSgzb4P5H96iygtMvTpAUib1bM+68f4g3Ge7aRDu+t7zz72x/7KEoCmmcIkkilmdfDzO9bURRxPHtbxRGUVX1jUzq1UVvR9q1HWVeUuQVoqJC1yFKIlVTcvzojGgdkcYpmqGRhAl//Z8/wh24LC5WhIsQWZYYzofY7qt99booqJMUOlgv1jz+zTFhkhMGMWVR89Hffog7sDl5dEZZVpR5yexwwmhvSNdBFmcUefHGqVi/j2AV3GgxtE1HuIquhbssyld+pus6qqJEt3TKoiRcBlRVy8XxBXleEV4FbNYR+3fntE3/HNI0xfcdvOkA1bZQjP7klqV9SMZXp9uzLKcsql6sX7yGdT/1HVwFGK5JWzesL9cYpoZq9mEksqoQhzGrqxWL8xWCCKZjEa5CLM9kfRESb2LKosRyDJIo6y3FBVA1BVHWen/27QVKkZVMD29eWEiKwuTWlMX5iqaqQRBwPAvLswg30fX3pVFKsAoRJYkOl2CTItFRZiVd1zHcG5LkJeP9MXkQ0eQld350m2AVkoZ9VUBWFWRV4uTxGbOjKV3b4Q8tyvUGUVVYXwWEyxBZVynyGs3q2xiypeEZGqJuoBoG8weHJOsYb+IhayqGALo9RHdsBFFkdmvCrfsHeEOX9//6Pbq6QTUUVF1HeMvDpTt2/Dl5J4W7rhuCRUAapwiiiDdwXvmg+67RrwyJ1FVDXVbXbmOKplBmBaZt0DQtTdVsLSQllmcrgkVAR0cWZ0iSyP69PVaXG06fnPdxT13H6eNTHvzwDpZtIG/NPbq2pU5zXnQRLo6viNchumNxlZR0XcvzL06YHI5YX236qesOjr84RTNUbM/p93mrFr7FCn27fY5fpSy/jCH9qqAKgoAoCRR5SZ7mdIKA4ZicffKUPC3wpz5t3ZJnBcEqwps43PngkK4TMCwd3dRRFIVu+2II/Z2+8hhUVe1Tvl5qvUiSRLlNvBLTnIe/fEyZl1ydL3B9h/07ezRNiz/2kUQR3dLJ05wyL9EtjSovt9atDtGmI88KvKFDGueoqkKVl6yuNoxmg2sznDwtyNL8lXU93dQ5uDunyHv//RfVHVVTKfOKtm1ZXq3I4wJZFkHokFUVUYTZbETTtZRZycC1sH0H7XDE0f190iRjcbHmWOx35KMwpsj7SFzD1FlfrFGbinWcML01o2v74UzLNoiKFM02sUYeaVrxxS8f4+0NefrFKR/93YdUswEnT07RKoVwneDXDfc/fg/T7of2DEvvq2TfUqTsjh1/CbyTwr26WJNuS5nQsrxYI8riW9/b/mMQRZHB1O8NRbaioekKlm2gqgrnzy/xxx6SJCMrEuG6d516WUTquhe98ycXiNu+bJ0X1FnJ5ckVh0czqqyAoYskizd2X8utsUhbNyB00PW35dvTpSAIVGVFGmecPj5nPK8YTAdoxre7hiNKIpqpvRI4Yr4UpGLaBoatk8U5VVmyOF/T1v2FjjvwECUJUZTYv71HlmR0LaimhqyreCN3a3vbICsS/sSnqZobJ3zLs15rPOP5Lo5ns7na0Ha9u9t4MqQtGlRd4bOffcH6YkUUxKRJRlu1qLqKoitoZi9Apm2g6SqiJOD6Doji9e67O7ABhyzNrjOti7ykrvq9bsf/chCxfc3FDWwvfJoWOoEX3i7O0CFPcxZnG4JFRNvUqLpGdRn0QSq6BqKE61hgliiyhKxJGLqK5JoYqY4oSySbhLqpWZwtkTQZbzjg4mTB/GhCGQbIqsZ6GeF4BoZrkCcp7tChk0T8ic9P/7+fodsmZVZA23F5cs7e7TmyIvH02Sme77EJQjaLDY7v4I+9b72as2PHXwLvnHBXZUWWfFnKbNvehzwN0++0cENvCqPpfT/5hWGHIAhohsSDj+5S5CVFVuKPPLyhw/JySRZnCEK/K+uNXAShF19RkqDtqLcn1Wq7x04HVZojDxwQBdg6tfkjj81VgKTICKJI1zYMZ4MXKZAoqkKWZP36jqZQ1RV1Vb+VNRx/4lNXi94mVQB5K24v4k5FUWSyPyZYhnz675/RAcEq6nO1Nwn+2EMwBSxFoigrBARMz0IxVOa351u3PAXLMRlMe4FM1jF102I6Bu7X2OYqiszdB0eYpsHqaoOmquiahiAKLE4u2Jxd0NYNdZZhmX26VhzGjM0xVVHiTzzaDqJVhGaq+BMfuu7aCa7roG2b3oVsi6r2CVwvVyEEUUBURJIoQzfV6+G5JE5Zna164Rbod8znIzRNZTgbkiUF86MpSZgSLPt5Ct3SMSYeuq3j2AaaZpPHBYgdoiTQNC151aFaJs5sQIOAM3ComxZRFsnzAlGVsSYj8jTvqwcDm/27e7QtBFGOO/QQBJGje7fQpb59pNkGYtPgmTofPLjFaODw5Pk5ddtiugYHd+ffaOBvx47vI++ccL8QkqaqCa42pFGCKAjs3dtncvDdLpdDXwZ2fGebfhWRZyWapjC/s9e7eG0zp5MwIdyEWI5FnvSZ4+P5EN3StpGQSX8a3x6q3aEDHRRFxWYToaU5hqagSCAgMDuaUTct5xcbXM9Bd3SO3j+4noTuAz90HN9hfnuGqqmIokiRFb93qrePr0yp8xJRkVFNjTIvKcsKVVWRVYnF2ZKqahjvDba/Y494HRMtAmRRJF1FlHGON/MRJJFkE7E6X5CECaZnX/vOl3mJ0Ee/4Y983IFLsAzxRy6j+QhRFqmLBkEEZ+Bcl5u/qUucLMscHM2Z7o0pixJZ7kNBwotLVF0hCysczyZLUiRVRNc1DNvAMDQ838Nxbbg3xx/5mI7O1fHyRjKaoirX8bPQi/Rw6tNuxVgSJaqq4rN//4JwE9K1LYf3D9g7mrFZBL1oA3S9c18fX+vQ0aGoMsPp4LoNI25L97qpE21iFs8uaaoSRVOQtmZF7sCmqgWqqqJICuIwRbN0qiylK1oG0wHLsxV7PzxCzzIs38awVJ59fopmm5iuyXA+RAQ2eUErgOTo+LqIN/Ko0wzBkBi+f8hoPOCf/uUXmK6xE+0d7zTvnHDLioxpGzx7dkFwuQH6D790HbO+XH+t5eh3DUVVGM6Gr9z+4sLEci0efPwA07FIoxRJFhnORswOpwwmAx598oQ0zlFMleHYYzB0KcqKxfkSWddok4IsLfAHNrZjINsWH86n7G8C2rrDG7q9L7cA89t7nB9fUpc13tBBkuTrxyLKv/8DNrrakCd96bvrOi4enyNZ2vXXn/3sIYuzBU3dYA9s/uZ/+48cPTigykqUl/rZdVmRBglpGBNcrcnyiuByRVWUaKZGuvX2VnUN0zFxhg6ub2M65vWEd9d1VNsVuzexIX3d3+dFD7mpSuSu4dadfc6eX9B2LW1bYzkO7shjvDdk/+683zUXBQzLuH48k4MRm0VAmVeouoI/9vo86/P19cnZH3kMJj5N228anP/6gvUyIN/aon6RP6ZuGzRVRRBu/j2KNIeBg6b1F31t0zK/vYduauR5yXDqc/LolJNHZ6RhTF2U7N/bx/Vtwk1C2wnonkOVVdR1gyiLnDw6JQlisijFsA28gcPxk3Nmd6ZIokAU59jTEV1dY/s2ZZaTXQQkQYpmKpi6gmVphJ8/gaavqqi+x3Ay4e/+4a84uHPwB/9dduz4PvDOCTeA61soioQgCTRlg2EapGHC5uIvR7i/Cd7QxR04VGWFLMvXpxRNV/n4Jz8iDvpqQ53lrC9WLC82iLKM524HfTqIghR3/KUFrD/8cp3MdPqTtGkbDCY+F88vb4SQGLbxe3uQ1XZg7AVlVhIHMbYsIigip0/Oef7wuL8vUyMNM371T79isj+k3ZbiX+4/p0FMuOwvyAxTQzc00iBm7FkInkVT1zgDm+F0yGDqv1LKFwThW89cFwQRfzJgebFiujegrlv2DsZMbs+Z3DnAHbg3LkBeRjd19o7060rKCzRD74fMROl6C0JB4eLZJXXTUCRfvqZFVlIkBWIHqn5zUlBWFdq2ZX21IY8zNusQWZYZTn2Ghkq8jrk8vaJpapq2n3Z/9tlzBmOf8d6Ay6s1VtEPtmmWTrPY4A/dfsK8bVlfrtEMDW/sU1Vw8uScNIwYeDZ5kmF6Jm0jEJ2vkYUOf+Bi+xbFatM7AnZtb+kbJyiuw3TsId20Xdix453jnRRuUZIQENBUhVaWqYuKuqiIXlqL+b7wdUIkiiLuwCFYhTz94owiLQjDBEmRaYSO8Xx8LYrdNkb0d6GoCtPDCXGQUJc1mqnhfINJ37bteNn/5tq7ve1YXq55/MkTHn3ylLbpBffBj+6Tp+V2/SihSDM0Q8dyTEShT6u6FvKu5c4P73D+7IKu6Ti4s8dkf9KvF/0Rp+k3RZAkBvsz7tYNi7MldVUxnI2Yvn8H4xv6yX/1AkOWJeTXlO8lWXolN14QBRRFxnSt3sSlaelaELav1fJiTRwkGI5J3baEq5Dl+ZrxfNBn13cg1TWaTJ8G1gm0QCfLPP7kGZ1A32MXBVRFZXG27OM2iwJVVdFMjeHUI08LNMtCMTXEtkMTRCzH5vSzU0gz6jTHm/qI9H9/QZapim0lpm0R6JAFkWgVoH/H51F27HibvJPCrWgqum2y2kY+Qv/BqNsmRV6+kgX9fSVPCxanS5JtSVVRFaJ1hKLKVHmJamjo1tcndX0VVVMZTt/stVP0friq3fZeFV1BEEUkRebkixOyNCdPMhRNIVhEnD4948O//YA0zGiahiIrydOSMi+YHkyxbId4Hfb314EswNGDOZNb+zhD98/SGxUEAcUyGd+7xfBgiiBKyLqO+C0Gj7xguDfk7NlFbzOa5MiqgjdwsDyL8f6Y5fmK08ennD29oMgLRtMh/sijo8OwDKJNjCCIpEnG5WmLpopoMkRFQdd25EmG4xiYnsX6KqAqa2RZRFVksixHMnVsz4C2ZG8+IopSbM/h9Mk5uqmThRmyJuEPXeo0ZX26gKah6uh9yjcRyBKa71LUBWIBkiQiaSqq51JlBYL2dh0Ad+z4rvNOCjeAvz+gKkuCRYgoiXizwdbA492pw+VpdqPMrGoqltefyhD71aTh9M2c1t4UURRxJz7RMqSpazRDY3Z3Rhrn1EUDLcxuTVhergHoEBjPR8iyRFM1yKaO0IGoyuieiemYDOcjVmdL2qbt4yRHA9yx92cNmhBEsTdwMd6O/WbbtkSbmCRMGc9GKIpEuIpQNI1b7x8wmg5pqprVxZqrsxXRKqapa86zy/6xqTJF9uUuvCAIiIBQVUz2R32UaJAy2h8jyhL+3pTL4wvyRETRVNIoZbMIcTybuw8O+PTfPsXyLW7dnXN1tqTp+oHQ3i1Qoawrxgd7JFdrTEdnESZopopq25SijDMykVSJNi3oaNDHQ9IwQvM8FPPN4mR37Pi+8U4KdxKn1GVNg8Dk7h6KKve7vLr6Tu2FStvsYlVXKIuKqqioyxp/6jPeHzOcvF3RfoFqagz1MXVZIcr9UFiWZhydHRAsNwz3xgwmPm3bcu9H95jsjQhWIVmS09QtgkDv8S4KCILAYH+K6buUWd6ndH3Py6pJnPLkk6esrjaEywB34LJ/d4/BdIgADMYehqWzulyTRSlVVl5PqtdV3yYyLI0yq5BVBUEQGO8NiIOYpqzxfAv7ozu0nYA3tKmajkZWyNOMqmqg67g8WZClOVmUsmwqJvMRhq2ThClCWyOLEqqmsF5GW9/4Aa0oktYdCh3ubIBmatRd2yfniTaa54LfzzokQYSiGbSGhfOWA4B27Piu884J94uEJQTQLYNoFWP7FoOxjzd+tz4QDMdEXkeMpgOW5yuCqw2mazIY+0SrsDd4+ROJniAKKC+1KAzT4MGP7pEnBU8+fQadzPzOjDsfHhGsIs6eXCBIfZ++bVrKokLcnqgFQUC3DHTrd59um7oh2kTkWYGiKNgD+0ZYyV8CXddx/uScYBVRlRVN3Q+aKbrK/GhG23V9vrXT978RRCRZQpJEmrpBFEWqumY0G6HqCmmUoWgqiiIjyjJiVdLVJfLWnlfTFLSBj2Rb2I7Npz/7jC8+ecrkYIRm6OzfmnD17Jw6L2jbCkGQUDWVpm3RTZ3qZNnnaec18/v7tJKEoIocHoyp8wzd1Ki7kp/+9FPUqsJxTDzHRnNtrP0x/ny2i+jc8c7zTgl313WEq22gSNfbiA73BhiWznj/3Yv+k2WJ2eGEaB0Rhwm3PzjaWkiKdB0km+TPakozmo/4yX/5Tzz4+D51XVMWFZcnl+RJ7xUudRLBKmTvaILjOq+1Qv1dLM6X1w5sOQVplLF3NL0RzvGCpmn68vF3wAO7LErSKKVrOyRFvnYBlGX52kQnjVLapkEQReRtL91yLfyJSxanfbpXlGI6Jv64D4yZHk7J4oxwOyMw3R9jOQZVFNHmBaIooNgWqusgSCKTgzGapWHYJiePT7k6XfD84Sl7ByOyMEakw3RNskihUxSqpkW3NLzhAMs3OH74HNO32D+YEJ1f0HYNV2cXWJaK5rt8cXzOraN99h/cYXr7AMUyd6K9YwfvmHC3TXs9BPWCru2oq/prfuL7j6IqeCOPOEj6Ce8toiTS1hVZFKNb5p8ltKHICqqyZjgbkCUpV8cLBERESaKpm37NaNTbjErSlwL1gqqs6LrutVP1eVpc746/oGkakjjF17zr2+qy5tnDZ1w8v0SSJPaO9ji4v3/tRvanJk8LLk8uabfuaYIgvDC3Q1ZkDEsnS3JUVUYURQzHxNwa4MiyxN0P72A6JuPlmLZpsGyT8d4I27cRpdeH3uiWsbW65doq9wWOZxOuQx796glp1EfOrhdr/vH//Ds0qf9ZyTRpu5Y0zjl8cIs0S/j8l4/o2haDjuDknM3JOSgSm3WAP/I59F0s18UeDzn48L3rGNIdO3a8Y8ItydJrfa6N31NS/b4jyRKGbZBsDUpEUSC9WhK3Ddk6QjNURkdzOlHg6mRBtIkwLZPJ4fhrT+Rt2091/6FT3OurDeGqX88ripI4iBA6CFcBqq7hDV2EtkaqS4Sqwhk41/vMbdOyulz30ZodaKbGaDa4EZnatS3da+YQu69c2H3688/51//738niAlmROXt6CQIcvXfrD3pefyzhOqRr+ovNpm5QtF6sq7KizCsstzeUuf2DWwynw+sQjhcoiszh3X0O7+6/0e8Vv2azIEsy0jBF1RTqSqOuKjpBYnG55u//y0+ud+VXV+t+J//xKYuLJbTbMdCuo6PpL8Q0BdezaLY2tLM7cz78mw93or1jx1d4p4Qb6Iec6hVl0U/QGvbXe0+/Swwmfh/FmWTUaUZVVL3BStdRpAXr8yXrTcz6qm81bBYR68WGD//TB+jGlwN9XdexPFvy/ItT1osNtmdx+71bSLJEWVTohrrNYv5SRKuioihKJEmkLiryouDydEFbNawXAcEyIA1z/LGPoqmUeY7vmnRNH03pDxx0Teo92OW+fB4HyfX950nO+iq4kQ2uGRqyIt0wjHkx9/CCNEr5+X//JevLDZLSh7esLtYcf37yZxPuqizZrMLriyxBFBhOPB58dI9o3V/o+BPvRuDI20SWZSRJRLd6T/au63qrVF1H1RXCdcivfvEpzx89R5JkuqbPI18lK2y/j9DVJA1ZllAkCQEF3TKYHc0ZvHeH0ejda2Ht2PH7eOeEW9VU5nf2KLb+2t+2S9ZfKrIiMz0Yk0YpF188x7QNxJfsMcPlhmCT3viZLCnYXG3YO5p9+X3riM9/+YirkwUARVpw9vSc+z+8i+3ZfXZ4VjA7miGKIsEqZLMIECQQ0pQmzdisYpaLiE1SIKsKTdPQtC1lkSPKBtP9MWUQcXjvgOHU74euut5aVJSNGyEyL8iTjLZprysAoiQyno9YXa6pirpfCRy5GC+ljK0WAWmUIav90Fa4DJjsj28krv0paduWIqtYX66QZBlJkXuf9zjH2vaq/5R0Xe9vfuuDW3z+i0dkWwc827VQNIWzs0v+6f/9Fx7+9jFlXjHdm6AqCvuHe/z4Hz6mjFPqMicKMm7/+H2KTUBTNxz84B7GeMxo+P1xMdyx49vknRPuF7xLa1/fhLZpWZwtybKcoqiJFxts3742o+kkcRsnelO06vrmQNhmEbLeesD3P9gRLEKCZXidmVzkFVna50lvFgEASpGzefSc1cWKPC1A1zEFlSePTtm7M6euKmzPRlYk3IGDNrKZfM1AoSxJlFQ3bhMl8ZWSq27qzG/vUZc1kiy9UtYvs5zBxOPX/+O31yf4cB1z70d3qcqKoihYXK2pygrHtbAsi7KqUBQZ27G+1UG2tm25PFmQRmkfV1rVWK6JM3AxPbP/va8ZqntbNGVJneZ0bcNk6PKP//Vvef70HBGhd8yTBH7+z7/g4a8fkSQpWVpQ1w333r9DsA4R8waxa7E8i/c/vkee5rizKaqhI1s6tv/nMcvZseMvgXdWuHfcJApi0q2Dmu5aZGFCEsYomo8ky4xnY6LoGWXzpSBKsog3ulmSFYXuxom0667jw2/QtR1lUdJUNXWWk1ycE69CkiijKSuktkUyRfyhS7gKGe2NkCQJwzZRTQPL+MpbVwBpGzBtDxyytLhhLuMMnNdOJAuC8LWCp5s6qtand9V1DQiM98dIksR6uWG5XF//joefPaHrOibTIW3bYVkWA9+lTFKqukG3LXRTQ5T6CNI3nY5O44w8ydEMvU/NqirowPVtNF0XGlLRAAAgAElEQVRDfQsubF9H2zRUScryKmRxtuhfaxFM1yBJUhqhoc5qdF3n6N4RZ8eneG5HUZQ0ZU0QFphDgTzOSDcxvmczHPYGOYKhM9gbvzIgt2PHji/ZCfcOAMqs+PILQWRwOKPOC6yBhTP0sFwbUZZ4/vC4n1rWVPbvznG8m8I9mA7xhm6/Kw8IkojtOTgvzRFIkgRdy8NfPOaX//IJ771/gNF11GXZh2mIAnVZ4U50UqHG1hT8qYciywwnPu7AxvFsmjynrWsESULWtesBKtM2mB5OSMN+ylm3DWz3zdfa3IGD49uM50MG08E2WU7HGzmEQXQt2mVREm5CEAQGQw9JkgiuVqyfXZKs4v77ZAlZVxntDTFdE3/sI4gCqqb0a1y/hxebD6oq4wwcwlVIXdWUecHsaHpjZuBtUWQFbdshCR3nZyue/PYpdVGR5SXnzy+5+9FdTFNncxmyulzQIjDZG2Pf1/i3f/4ZhmmgiCKHt2fIdYtQd5RpwdXxkoFvM5gMsQ9myH/CysGOHX+J7IR7B9D3uG8gCGi2weRw79qrfDDx8UYueZajadprPcxtz+KHf/sBTz99xupigzuwmd/dAwTqsqZrWyRN5JP/8QnPH55QxBkXx1dMPB1ZVbF9hXgV9DnWponSpdz/+D0m+yMsz0TTtOvTqqR8/anMsPQb/eo/BNuzee/HDwiWIUmUoBs6w70h3tBD0VXKqq8+1HVN23W9AUzX0TUd8SKkykpoQFRELp6eo9sGddNgRgaPfvsYwzbQVQV/7KOaOoauYzrma1/Xa2MYQegDRtQ+7c2wDaqifiU97A+lbVriMCEJEkRJxB06VHXNs0fHxGFKksSEmwhLlMiXKwxVxVFVzPcPEITe1CVYbji4e8jtwzEUOaqh8eMfv88//89fMvYHtEVN2fSpabKm0olgODb2/ngn2jt2fAN2wr0D6EUqiTPqcrvTLoA78l4REVEUMa2v94ou8hJJlnjw8X20n3xZwl0vNqwvN8TrkGe/XnB1fEm8isjCjHY2IC1rppMRepkzmA2RXZta0Tg6/JD50d5be96/j4O7c8z/6z9z+fyCummx3X7vuRN6q9Gu61AUBVEQsCwDWVFoy4auaairBlVRiIOMcB1TVjU1He1xjeGY+JZKfLri/FefMb01Rxt6WKMBe4fTVy6kXmw/BKuQzSoEOpyBjaL2PuFpYmK9Ji3sdXRdR7iOyKIUQQTT7nvlSZTy/OFzzp5cUFV9DrYgCciGzMnzM7Ki4Bf//gk/+fsfES9SmqrEtGzaMmB+d5/nT85ZX21Iwpg7+2PS03OIY3JFZnR7n//jf/97fvVvX1ALDVFWoMoyqq6y/+AWgztzZH0XHrJjxzdhJ9w7AFA0hb1bU5IopW16e8o3PbHGYcLyfNXHgAKyIjE9nCAg9DvZbUuyCYmXASefn6AZGkkQ8vinnzO5f4juexzcPerL4LKMMxq89jHEQczqco2syIz3x2+9vzsYewzGHnXdIEni9cl2frDHcrFCkkRu3z9CFPohMlERMSwDTdVJooyyLIEOZTsFHocJo4lHerlidb6kAZ599hRJVdHGffjN3R/ceeVxDGcDECDPchRZQVa//N+3Kir4hm3hzVXA5mpNF4cUqxWLqmV4Z5+rqODf/p9fEYUhqqFh2iaiItJ0DaqlURUVrmNhKzrCQOTi2RXnzx7j+y5V0WIfTDiNUg5v75GvVsRJxvzWGKqK/GqJMfY5uLcHiEjPLqjzmoP7+zz46/vo5rvtpbBjx5uwE+53gN5spHvF9eqryIqM9wcGOHRdx2YRXIs2QF01ROsY3dJefBNC3VFlBYalU9cNAgIiArIgUCHSKjpR2UFZURQL5nfnN7Kzj7845pf//desrgLKsmR+a8r7f/UAe+hieSamZbw1W8yvZnj7Axd/4F6XqfM8J88KREmkGg1ZPb+iLGs0Q2Ww56MaBvTVdBxTJbkKaegHAxVJoutS8rbj12GK4zmM916dmrdcE9MybwzeAd9orbEqK5YXK46/OEWjpQuW5MuQIivIkpTacjA0GdFQacqCctOguiatCEIDF08vefSbp7x/dMDQMbFsgzKzUHUNzVSIlhGOb2M5JtVqQVVVyIqCLIDQdXRFwd7dffzhgDs/uoesSNtEvh07drwJO+H+HtM0DevTK8LFBjqwhy7Dgwmy8u2fUJu6d7/6Klmak6U5wSJAlAQM1wB6a01Ekbqs8EYut39wC8nQbiybNU1LnmTXa2RJnPLpzx6yugxIopS6qnj2xSlN2+EOHWa3ZnhDh8l8/CddJRKE3ngkWEZsroJ+Hcy3GN6eotgG5rmKsA37aABZEZEVhU7YBn+0LXUnUBQFsqKRXQb85n9+wo//lx/jfuVCStM13IFNuN4OvQn93rRuqHRtP9gXBRHpMoKuwx7YmL4DgsDJ43Oeff6cxekCoy6p4ojpwQjSHFGS6bICRWhZnK8oixJZUzEsDcO2efboHE1V0XWNMC0YODZFVmLaJp5r48+n/PTfPsP2HNI4YzL0keoG01Bo0wpZkdEHHoP5FAB718veseMPZifc3yPKouxXuroOwzaIlwGr08X1v68vVpRljT8dopnatzqJLMkSsiJRFX2PXBAgzwqOH50gSTJlXqCZGqIoMH+wx/JkSZmX3PvoLrOjGY2ioqgqsiLfOE0KLwlwFqfEm4Sma6jKElVTiDYx4SpkOPVIgogyLRCAycHkTxZI0TQND3/5iIe/fERT1jRdy/7tPQRRwnM0yjBmdbXBH/vIAty7dwCSCHWB5VSUWcFmEWJ4DusopcxyolXAp7/4nPc+uo/lWjf+VoPpANMxKYsKoWtok4Tg8VMkWabo5H6PvmnI85KLpzC7O6NG5OHPH3L2/BxFUTAUyOOMcJ3gWgZi16KqKr5rEvgW+VmOqitMZkMU1+I3P/8C27f4Dz/5GEmQqSSV4eEMRRTpOoG86fjwb96jQ+Li8SnOe3MmroYYRQi+i7U/w5xN/yR/jx07vu/shPt7Qp7mXJ5cXYdPRJuEdBPwQrqatiVYRawXAU0LiAKjveFr16S6tiMNYrIoRxBAd0xM73cnMwmCwHAyYHG2pGnaPl7yck3XdnRih6Kp1GXNYOoz+cEt7nzUEC42VE2LpMjYA5e2aWiaL0Vb1WSMl0qphmWgWzrBepvwtp1insxHXBwvaJoGVdNYL9aAwPRw8se+rL+TFyXy5cWKsyfnlHlJtEkQBPg8fMR0f4xYGwiA69lAx2A2RFVERNdjfmtCGoSIuoZ1GXJ2uiCNYsazMbbvEC1CPv33Txntj5juT2+cvjVDQ5YkwsdPyFcbqqqhEUDQe6/v1UVAvEnoaEnCmNF8RBpEyKJIFCQMjibIukrTtFiejdCBtT/i8nLF/GjKdH+MO7BRZIms7nBsE99zMRyLpihJNimub9MiIAottqVydDhCViSaj++QVw1C1+Hu7yHrKtZsjLIbPtux41thJ9zfE8JVdC3aAF3XkmcFxvaklmUlZVagGv2HZ9d2bK426IZGXTVIsnh9qks2MWkQX5ukJasQATD9370LbdgG87tz8iQjDhPsxCZcxf19hAlZkqHqKoPpkPmdObNt0MULASzykngdUbzkaf6y+5jlWDz46C5xEPfual3L3u0ZoiSyvtogICApGYIAF8dX+BPvrVjaxkFCsApoqhbTNog3UV9h2D4mQZQo84K6binzCl3pfdrp4PrZSB36wMeejulMiyj7LV3TcHBnn71bexx/fkoaJeiGxtVTn/yjnPf/4/vXz6dtW1anlwTLkDItCS43tE1Dp8is1hl5nPextROP9Crod9y7js3lCtO1CaKcyYO7aKqIPPa4WK85/pdf0CQJw+EQRepQ2gZd1cnzmtv3D3jy22MWpyvGByNEUUSSBYaOiSp2NMGG4NM1Qtdizmdoe3uIpsnwvVvfiSjUHTu+T+yE+3tCWd60+GybDsu1abIMQRCp8xIAZ+xe95HLrOTZ58eIYm8H6vo2iq5w8uiEIivRLR3HsZAkkTzJfq9wQz/AZXs2dVX3w2lBRLxJiNYRsiyhGzqSImOYGoOJD3B9ktd0FW3+u0Ml7n90D3vgcHW6pKkqVEvh0c8ek25DNxRNQdNU1osNTd3CH+ls+8LS9cVgWhZnLM+X18licZhQZCWaaVw7xPVxmVZ/KtYVFEnsBXyb1NVIEsk6oWsusD2L6f4U9R9VRFmiyErypCAOYiRRRFYk0iTl4S8+x3BNxvMRddXw7LNjzh8+Y3V8jqyoqLrMaOJz9eyKMMzI8pqmrOiahtF8xOPfPMX0rH54r20RhY7/n7036ZUsPe/8fu+Z55jj3rhTDpWVVZVFFkmJpCi55YYWbcOAAX8AG/CuAcPwzvAHaMCAv4K18NILL9wrA0YbaAMNt2VJVItDzZXzHWOOE2ceXy8imaxiDaREZklFxW+TGSfvOXHuzXPjf877PM//n8Y5nVsjtlmOIlTO7t2GpiKPM7qBR8e1ieKK9cWStm359h++hu7aaIbO+cML6rxA7TqkNzM6rgVlhZQt2XLF4HCE7tl70d6z5xWwF+7fE2zHIirjz2zz+x0Mc8B2vsGVEm/YxX6xNC6AzTKk+0I8ZStZ3Kx2S+5Pp1RljRCC4dGA8WTwuazrr6JpGi4fXzO/WKBpGqZtEK5bglEPv+dRpAXL6fqlcP9dOTgecXC8WwYvsoLrh9e7hDJFoOsaeZoj2xbjt2iAauqG9WLz8obACRx6wy5pnH0uDlTTdfyuw8HJiOV0TdtKbt0/wet6NHWDZWm4fR8/cGmEyjpMMC2Tpm7ZLHbL/r1Rj7e+/4DZ5Yz5symapmKYOm0j2S5DnMAiXG65eHyNoavMr1ZEyy1NA4vrGzrjLiBQdQ1h6OSrGNsyyNOMVlFJk4y2bZicjfA7u670++/cQ2Q5RV5QJgV1K1GEhX44BF1FVRVsp6aMIuJthlrkCGouPpxxcOsIVdfpj7pUbUkdhrsbF0VBEQKhCPxgb1u6Z8+rYC/cvycEfX+XvPXiyVozNLqjDqZl0hv3qaua6cXsZfNY07RYtvnyiWjXjRyTxzlCV6HcuXFF6wjbMel/SaDHr7KcLnn088ck6whLlRRxAlXD4ekY2e5G01RDRzYtTd0gFPFbPZWVRUlv3Ge7SdmuI9qqQTNVuqMu1YvwkN+Utt2dU1lWhIuQumpoX4y3xZvkM2lpn8YwDSZnB/RGvV0EqKbieDaGZdAZBKiaimEaFHnBh3/zMWn8onfAMXEDl3AR0h12GRz0cTwHXQhW0xVt07KZrUHA8HjM/HpBFu1GzrIsZ3G+YDD0MF2bZJ3Q6fq0qkqaFFj+i5Exw6CsKxRbYxGFOIHJeNJjNO5SXFxTxhFJVCJ0Hc1zqFQdmTc4CtDUyCjG0xWMoU+63KLoOk1ZU25CRrcm2B0Xs/SIspS2KFENHcWxMQIP2//NDGH27Nnzd2Mv3L8n6IbO4a0D8rRAthLLNT8jiJqucXh6QBZnNG2LogpWN5uXHdwCkE2LlC2WbSGAKitpZEvdtuR5gVYYv7Te/BWklHz8tx/z03//M+J1RLba4A+6eL7N9OkVk3tnPHs2w7BMbr15RlNWNG2L69kYtkGnH3zhTG+R73K6P+0k1r6YS98utyxuVlRVw2jSZ3DQJY1SVF3Hti2un17jdX26w+Bl/b6pG/KspK1qUAS2a6HpGvEmYbPcML2Yc/XsmiIpCPoed96688vaf5QyOhoQh8lnOt8t18Trenhdj6PbE4oXvu+m/dl1+vVsQ5EVVGVFvI1Jwhi/4+N1dyLXH+8MZ47vn5EXJefvPyM1DQ7uDNFtkyTPQJdQtLi2SdP3iLcZumnSOxwhbJss3qWYOYFL09QER0M2ccR6tcFyTKqywDAURFGQLhcolovmKNSew/nFAtMxsXQBWh+rqVBVgedblI1EHXjUQsH1LYSAeLFGMTRObh1hOA7FNkExNLzjCcHJ0d/xCt6zZ89vyl64f48QQnyh01jbtJRFhaareJ9KXSrS8mVcZdtKvJ6PqqmkcY7p2qAKNF2jRe58qqOU0dHoC9/j5uFzPvmrd4muF6iKQEhYXi0QkwGGZdHkBaZtkUQJ0SbCC1xunt1QVzWKqjK5fcBg3Gc4GYCAqydXPH7/GXGY0Bt1OL13wvBowGq6ZnG1JM8K6qKif9hHUxWkrtM0LU7Hww88yqJkOV2jXi8ZHQ9QVIUiKUi2KWmSYpi7GrtpmXQGwc6qM0r4+CefkKUF4TLEuNCJ1wnf+4/fQdE0FFVgORbD4wHRcktdN9ieTWfw2Rxs0zbJk5w8ydFN/WVPQZZmWI5FGmcIxO4mSAFF05hfzCnjDFWBOExxXJfDu8f0JkPiKOHhu48RGnzvD+5jHynkaYH+4JSLZ1NW8y2j4yGaaTA8HjI+StmsQjRD5/r8huePzzm6N6Ftwe64qG2DoikYvS6toiJ0i/f/8j2untxwcDpkNBng9Wqcrk+zXGKYGrqi4Y765NsE9d4Jq+sFum3SqhpxKxg9eB2/rFBNA9vbL5Hv2fMq2Qv37zlJlLCabl4uSwc9/2VtuX/Qw7RNiqxA01Vs12azCLl6ek1Z1OiGgePZBN1gN9YFbFfh54S7iGKi6YJwvqHMS7yuQ1uWaLpOUZbomooTONi1xLRNqqKmSAtWiw2maaAoCuupge3YxNuE7XrLT/79z1nd7BLGltM1eVaQxhnhckvbSjaL3dNr3bYcno4oi4pwueXwZAQC5pcrkC0gePbhc6qypiwqyrxAVVT8QUDbSg5ORsyu5hiGQbjYUJU1WZSiKgKqmtnzGxYXh4wnA4LBrq7uel/uC57HOe/+zQdcP76mqhsc1+Lo1iHdjk0RRlA2LC5uuHq+QCiCo7sThpMB84sZq+slitgJfxkX1EKyDWPOn19RFjnffeM1Vh8/QtY1TuBhFQGTSQ/ZtLRSMl+vKeKMo9MDusMujWzwapfByYD5zYruwMfpd1B1jVoKwjBGcWyefnTJ5mbJ6e0jks2WaXKFXrcYdw5xvADqEi3o0NQl0jFQGknv2/fQOz7+4QFe1/87lST27Nnz27EX7m8oTd0g+bwN56ep64bVzerlbLRsJeFyi2XvMqYVZedg9uns44PTMf3DPkVaML/aicun7cyqX4SQfPpcioK2LPE6LsvrBabVw/ZspKbRG/XQkGiWSbiacXjnAFm3yBfHsl+MpxX5Lpt7cTXn4tE1N8/mSFpM00A2DetZiO06CCQIBaEoIKFIc6qixgs8VFXBsizmNwtW09XO4lVK2qZBUVXapiFLS1RFwbBzTMukKmuaqkI3dDTDoGkkuqHhBQ6ilUjZoqkKpqVjaL++Fv/hTz7hg7/6EFVTuHh8DYAqYF6X6LbF7GpJuNhwcNRnvYpZzzZYlompawhDARXiLCNLUyokH//8IzTT4NatA+okpkxyNFMjTzLasqan63S6LpfXS9x+Bz1QWF5MsUwd0zDodhzWoUHQczk+OyLaFuT9Pvk63NW0hQZSwXQtTM8iWoYIIaiEQpJX5I3EsC2MosIf9HCObVTZolkWuuPsu8b37PkHYC/c3zDatmUzD0m2Ma3cmZL0x93Px3ICRV58xtDkF+Rpju19eaiDrmvoHY00Tkmj7DP/Zn9BHVroOq5tcXA0IE9ylvM1w3Gf0cmI4zsT0rRgtgi589YZpmvieC7RJsbvuLsEKkXBtAyiMMZ2beqqAQFlWiIQL7qrG1RVpa5qpGxwA5ciyXfv/+I8+gd9pudTltM1lm2imRrbVUQWZ3SHXeqmwTB0irygfTE7rigCp++DhN64y+R0QDzfUOUFhq1x8sYduv0Ax3eQzS6WVHyFWD3/5Bzd0FjNQ2DnKLe4XiCKcufPXjZIIZiezzEck9V0TVM1/MGfvkNRFVyd37BNMixTQ1UUVFUhDiO8zm3MqqQyNdzAoy5LVBWEkBiWTlW1XD+f4VkaeZKyTAoOj4b0jwZ861v3EYbG9NmMrMqZT0OCwGDYC3bd5rLBdh1Aovsu4XKLvU4oy5pR3yO9nNLkOclkxODuKc54QF3UJNESRddwfPeVzMvv2bPni9kL9zeMaBOzXUcvX6dRihAwOhp+7ms1VeVFRPRnUL9A5L+I7rBDVVYvO9FNyyAYfD6ExAp8gkkfhCToeaR5jd3xOLx3Qm+8M+vYLDbUTYNuaETrmHAVkUUZm2WI5ZiYjokALMciGHgMxj2unl1TlTWGqTM47HNwOmI1XVPkOVIKhscDDFMnGOyE9fLJNZv5FiklaZzRs/uMjkc8//gcJ7ARiYKiiF191zRedn4PDvooqkK0iXnwvXs8e/8p8SbC9WxE3YAi0bUXT/m/xkZVM3aWrb/4KiHErru9qinTAr/vM7+ckaclnWEAKvQGAU/ee0gaxSRpQaMr5IaGbunYvYD1MqKtdjdIiqai6wq0KrZloTk28TKmbhqG4x5KVdANbHTdfOGaluIqGs8/uiLaxPTHXWaXc+rUI56tsRyTTtejygskCpePr/H6Abpt0GYFlx+vGB/2SDcxRV5iOiZpvvMMaPMSoSnErsvw7ADL+/Vz/nv27Pnt2Qv3N4zkxVzxp8nijKZuPldnNG0T23NIo1/uo5sazm84pmOYBke3J+RpgXhRe/0i21MhBGqnTxsVmKgEE4fByQT7U3O83eEvZ7b9jo/t2mRRSv+wB0g6gw7pJqFp5c6QRNPpTwbItmFw2KOpJT/7f39OVdUEfZ/h4ZDBuMfoeIhpm0wvZpR5wXq52dmuli2b+YYHP3iTe2/fRqgKhmWgEBAMAoJegOs7OL79crWiP+yiNzXta8fkaUG02JAlGbPnU+oGJncO0dsW8RUpa3cf3Oav/+1/wO/6JPHu5z44HDB/+Byv6+I6BrbvUEt4dn5Fx7N5vtnV6w9PxhRJQqtpYOrYnsN6u+GN79+nEHB6OuHwZEwbR7tQENthsc1JsoLjoz6e77A+T3Zd69kWy3cQmkZd1Wyma+Iw2Xm8GzrRbM1rD84o8hLbdxmfToiTks5Bl3KbE85DLCGhqkiSXZd80zSkYYRuOMRhBFJQ5gV2x0fRFCb3nF1pZc+ePa+UvXB/w1C/IPVKvHA++yKGkz6JY1LkJZqh4QXuV9bFP3fsL+lU/zTJNmE52yANC0UzqYUgDNPPCPenURSFwUGfetBBtu3LcSshBeF6y835lPnlgjRJaRtYzzd88OMPka1ku445unPIvW/d3S29vxi5qquGMq95+LOHbBYRhmlgWDrdcZc/+k+/j+ftzFBs1/5yYxYhqKoK2UqiTcT0eoEioUhKwkVMtlgzGHaxAg9n1MXu+J87xJvfu4+ma5w/vGRyZ4zQVBAwuH+KyAqWszW3H9xmtd5ydX6NqWs8/+QZ46MhVxc3DLpdkqxAGDrz6wV337hFuN5iOAZhWXN8PEQZ96iblvU6QbVNjg4G6JbOdhNj2BZ6VVEkBbQSQ9Opi4reQRfT0qjyCiEhXIbkRYOmCq5+/hQncGiFQhpm1FVNR9FQ9V1pRtU0pG5g+Q52JwDLIHy0RSDQNJVkE3MjYHhygLHP1d6z55WzF+5vGF7X3TmDfWr52++6X9okpCgKfs/n8xLz21NXNYubJeefXBKHMX7PozvqoqkaRVpQ5AWm9eWeo7sbiN1NRFmU6KZOsk04f3zJ9PmU2fmcoOeDgMX1GtPU6I27hMuI6eWc6+fXBL3d0r3jWpRFxvhwgOM4hKuQKIxZ3awQUnxhmMqvfi/ROqIoauI4Zj3fUOUV5CWVaVJECUpZoEqBXVbkecFA02jaljIr0XQN0zIospKDkxGDSZe//st3+du//CmOYzEejwCBOxhgdRzaaMN6taTf7XBy94RwtaJuJOpYxWgM/IMeqq5j6gZvvnFv15Mg4epyQZNXxGGEoQh0yyBZRhzdO8axTCo9Q3cshmeHmK7L5c2Sp4+esV3H1E3N4fEE37Q5OB1y7527+IHL6mbJ4nrJ5fmM7jBgvQi5uZpz6+4R/dMAtW1phUXncIBmWGwup5iipVVUVE3sEtxaSZFXe+Hes+drYC/c3zBc34VjQbJJkLLF8ZzPzGZ/nWzmITfPp2RxxvxqycXjK4ZHQw6OBnSGv97OtKkbFldzNrMNWVai6AqziwVt3aIpKmWW0wQeTbOrc0vkzvc8jDg4HVHlOx/x1WzN4nxGsoh4/v5z8rTAMHQG4x7L6ZryhZvcl9E2LbPLOWVR0dYS3XFRjd1SdVQ2iLJEyoZKKjz75Dl+P9i5lRU1um2ShTF1ntHULWbgEqcpaVYw7Nj88I++zV//xc/5ePmQ8eGQ0wen5NsYyzJQbJXupEceRrSyw+TskMF4hGab1G1DskzQ0Xn3L97H7biUVcWg55FtY5JtTKff4db9Y2zPJY8yHMckiXRs38bvBLSmRhSGkKbY1CieiVAld753l2HgwmZDfHONH7i4t0bUVUUU5ViORd20FHUDuonp23Q8mzTc8uwv3+Pw9oRiHaP7Nqqlo5oaTsfbrS7s2bPnlbMX7m8gXzVH/HXRti3bdUSZlWyWW7IoJVxHLK6WzMZdHvzgLW6/cfal+zd1w5OffML8fMZqsUHXNYLxTuyj9RZVVxGqiqIKTMumKmrmlzP8XoDnu3gdBwmE6y1P3n9KHSVo6q4DPU92NXnRNNx+6xZ12Xzl95Im2cs58DTKEIqg1XQqStpWoisCaRhkYYwiWxj1iOOc6nqFbatcPbwgCVPqpqVz3Of6akZVVdy5c4Kuafxn/+JPePj4nPVsRd+ysLoB8u4Z3/veA8oowrQtiqJicTmnbQWGZxGFBZNbRzz/5Dl109DUDQqSq0eXDE/HVKuQ2dWc/vGQwDHQVYEXOKimTlNLnj2+olFg+vSaoBtQFTl24JOkOYvLOfHHT1DKgo5nUUYR7mjA3funfPDBOc8fXqLqKg0aj997StD1efCtM8rNFg2JkCahgxEAACAASURBVA124KDZFl6vg+p5OP3gCycO9uzZ87tnL9x7/l4IIRDslpibpqEoa5IwwbQNiqxgOV0yu1owOTv4wv3D2ZrZ8ymyhTqviFcR2TbFHHYwTJNkm+B3fDbzkG/98dv4PQ/LMzEtk9PXjuiNO6iqwvNPLsnSHFHWmKbF8GiA5VroukF/0mVydkBRFJRlhWHotG37ubKCbHbL3b9o/JPNrllOFQJT15BFgWboJKuI0e1Dkm2EUFXyKGE9y9luU2aXS47vn/Ljf/cT+sMuD759F6VpqKKYZKbx+tmE9mxCHkZYmo9WlZSNpC4b6s2MJCmoKrlbcl61CFVD0gISwzCQbYsbOHS6PrZnYxgaQWAxHHkcnh1TbCKyzRbVtDm/nvP04gZDFSyWG+Ik59adI+bPp5RVyb37d8jjnCbZxYYaVUkdJzjdDocnQ2ZPr0FTuL7aIAFVU3YGPK1EMRQUYDDu0igKpmfjjLr0J4O9CcuePV8Te+He8/dCCEHvsMfsZoGCIFpvMe3duJhuaLS1JFlH8CXCXaa7GWyUXVe8RJJnJcQ5wcDn7PVjkm2Koqm0VcXJ3QlvWzoKu5qqoincPJ1SNw3r2YrAs1GFYHIyZqGt6Ix6NG3D+3/7Id3nXc4fXvL6d19HaXfhHp1R56XvuuVY1HX9osFvJ1BIOL1/gm1qlElJsk2Iey7zx5fkaYkwVJzAo6watqsEieTZx88IOj7f+8Eb1PMNCAXbstiuE7ablFvfukUdJ0SPn1NHMYbn4J2dUtBw8+4znEGHspKUVUXvcIhhqPzgT7/D9HLOw/ef89FPH2NaKm/+wX0mZ0MkNYODAQ9//B7Lyym65+BPxjx9csH54wvuvHbE5PSQ6bNLijynLku6/c7uRsQ2qeOYPK+xHRWhCAzLxCpaLM+iqiHoeaiKgqKp1BJM12Y0Dgg8G2hxDwd4Z8fY3eALpw327NnzatgL9+8BSZyyXWypqhrbsegMg6/FEKM76PDagzuUeUnnOsALHHRdwTBMPNfAsA3atiUOE/Ik33W1d3ZmHaZrYdkW202E23FJwgTNUFFMlaDX5fjuIUVeEa5CLMfC9WzCxZZgGKDpKjfPpviuThnXaMOAomqpyhrXszi7f0JZ1sxmG0zD5PrplCfvPwMpefCHb5AlOXVTMzk7RAhBWVUgJIvLOZqh4Zgahmehq4LR7Qk0kvNHV5RZRg2ohoYQgraRKHIXzGI7Nkma0R/66K2kVmC23rJZXWDYFrbrMY5zZBhTbLaYlkFZFGSrNe7BCE1XqIuKsv5l16FOi0y2jAOTyZ99mx/+87fxLANNfTFFoGo8fv8h5+99Qtu2iDjB6ndJkhxV09FNk3HfxREwOh4zHg9oXvjTBx0XzbYwTQOhgTXso3Zc+pbJn/zn/4zldMP0YoYUAtdzUIDJ6ZCg66K2EgwVy7Gx9qK9Z8/Xzl64v+EUecHicvkyrSqJUqqyZHJ78rV8oKqqwundI2TT8tHffLwbfRoGIFw812Q1XRGHv5wjT8KUw7Mxfr+zq9XWNUVW4Pg2vaMx8sWyrG7orOchdVJQSdimxYvRL4kXOHRcjc18w+Wza5Y3awzbon9rwsGwy3DS5/FH5yRxiuWYDA97bMOIiw/PefPt21RFzfImI4t3jVhFmnP5+JqiKCk3G5K6Zd606EKh2/fpHI5wfIfUUOiPepR5iW7pSARZnNM/HBKHEQPf4fhsiGJoJFXNxcPnWJ5LnuREUcKt/AxdtrgHI+qqoYgSqjDCGg3oTcaE25h4GaJpKlXTIJOMy4dTdMdhMOnRGw+Jzq8QsqXWdIxeB9U0sHodqqIhTnMe/ewhhm0hEShNS53n2IaKURX4QcCsqImzkmDQZfT6bUajAMuz0bpdOpPxy2vm9P4t0igmXIRsNwlFUaEiSa+niLJAN3W0o0May0Kz97XtPXu+Tl6pcAshngIR0AC1lPL7L7b/d8B/+2L7/yGl/B9e5Xn8PpNG2WciJgHKoiZPi187f/3bUpUV202MUFRsx+buW6fItiXoegQdj80ypCgaNNNEN3aXWtM0xGEMgGKZjO9O8PoBpmehWxZVWaHqKoqiINuGLMsJ1xFN06CbGsd3j3A9k2gZ8uzDczRD4+y1I6qixDRVhCJRFIFu6jieTbjaUmYFR7cPuf+d12gVheunV+i2SVO5nH9yznYd8eTDZ3R9F6Vq0U0Nw1aYP78hGPq4vQ5O4OB0A5qyJtrECEVBNTSGp2OWqxQ7dAmXEUVSkqoC1XHoHwwpswwzsFF8j7wq6XV9yiSlyTMs18EZ+DRlzeTNW/Tyiv4ywnAM+qMuWlMzPOiRxBmGaxJf3qDQsooSoijBWK/QOj26xyOSTcr5kyvqtuHun7yDpqqYtoFmqHT7fShqNpc3HN45pdYN/GGfyXEfw7ExfA/1U6YyRVEQLze0ecHqasmjj87RVZVZk9PxbFxTxXctwuwZ6AaupqLov5yNb9uWJs9RdB1V/5KZ+T179vy9+TqeuP9MSrn4xQshxJ8B/wXwHSllIYQYfw3nsOcV0NTNy6aluqzxfZssjCiihOvFms6oh2I5rFcRvWEH27URQrCab14KhVA13H6A6Vjohorl9HBfzFyHizWXcbbL3M5KUCSGZdINbDRF0O37ZJuQ6DrCdGzsukJvavLra7qOzuOiJFxtGYy6dHyTYrmkERX37k24Xm5Bge065skHz9B0jdV0RRlF3H77NlKoKJpKHMasp2tK0ZLVEs33GHZ92qJgcDTGPegzWIZsZyEtkjzJEE2N2RdoHYf1dEme5mwWEXXVoNk268sZhqZg2wZULZvNgqpp8ccD7J6NmmbEj56gKAqG72HoCrVhUPguqoTD2yecGSayqpFC0CoaeVFx9wdv45gawcEApawRiqRFoCCQtkkyXSLqCi0I6B8MUY3PllPauub88TWzT54RL1ZIRaWuGvJ1hD3ukC8TZNVgHHTIAaoKPYpRdR3dtUiilDpOKVdrqqpEqhr2oM/w1vFnbgz27Nnz2/EPsVT+3wD/k5SyAJBSzv4BzuH3Bse32a6jXUPVC0xLx3K+3Pjkd4Vu6KiqSkuD5VlsL1Ysrpa7hrK62UV5+g4UO49127WRUlJXzWc/yIVA11WGk1/6rW/XEeFqy3a5ZTPfYJg6Z68dUYYxZVnSO+hRVzVXy+Wuw7rnkm62DMddSiFZbzbYjsGdeyccHncRVcn1k0vidchwGHF8+5hlWdE2NSCJtwlNVnB465CiaBjeHWM6Dst1xPw/fEBTthTbmFa2uK7D0f1T4rQk/NknKAI0RUEgsQY+N4sNH7z3MUVW0LQNlm2jWiZllPLkw6cMj0aoTUtRluTzkLKVZGlGnuQ0miBZbxm6Nq6hUecl0jZp84pH0yWBbWGut3iuiYGkzgU3T25o6gZ32OXOd1+DKKFpWlAVRN2QZQlt2aC7Dno3QKgaaZYh85wyKWijiHS9RegGVdty89FTijhHOCZVKzF0HafjU0Yx2yRHrnWMLCdcLBg3kuSjJ5ycTDAVBaKI+dWUOEroDgdoy5A4jNFtmzjKcTsuk1uTL3ev27Nnz6/lVQu3BP6NEEIC/7OU8s+B+8CfCiH+RyAH/nsp5V+/4vP4vcW0TMZHQ8LVdheT6Vp0+l9Pw5CqqfQOuqynK2zX5Ml8i3gRnylUjXCT4o0GaIaKbCQIiRd4CCE+t7z/6ddSSrar3bHC1Zag5xH4NuVmg0SSXrqMTocMxgHRjU9VNwih0B0E6LKmqFtM04RiTtsqKCp89OOPqMuSOPRZ3MzRLQNrckAw9vmzN/8Yv+ujKpK6kWRxiqmrGLrK4kYlKRtmT65JohhNUVACj+WzawxNYDkmTSNZb0JqRSHeRixXIevVrqtc0VTqsubs7ASZ16yWK+JVRLfr0CYZhmWg2ha2Y9LUNbJVuLle4N06QlYNPUN7GSby9v3bhJstRVlx8fSS07t3eProCU1W4Xo2w6MBGg2yFZRxRL2NqZMMRddA02nKnDbPQDeoygopQFU0sjChqUqi2Tlur8O3/tm3+fG/+SuqsiZPcoxxh2cfPEdTWuqioGpKyiLn7I0zLq4WzGYbwsWW+7cmNElCnhfYvku6Cinzku0mJclKuqMBTz54xvxqyTt//PY+UWzPnr8nr1q4/5mU8vLFcvj/JYT48MV79oEfAT8A/jchxF35K5/kQoh/CfxLgLOzLzfy2AO2Z39lTOerxAtcLMfi6sklo5MxVV6iqJCnBXla0EoYTYYIReH47gRd12iahizOP/s9fCr4REpJ20i6ww7+MKAtKspNiFB2TmNtUbJ5fIl/+4Tx7QnIdudEVhSgCtqkwDAMeqMuedWymC6oshzN1GmKAtqG+c2CcSeg3W5paKjyFGHbqIrAs23C+ZYo3mJYJpptwqiDpyooQtA96LKazsEOqBXBuz/7mNl0znod0ukGaIZGHG7RdQ2/30XTVMqywPc7aJuQJsvx7h4hbQNF1dAdk83NgloRNFJF1g1t21K3cpcIZurotkW4ibh89BzLtWg0gw/efciznz3C6fj8R9/7AXpVUExLak1A3VCnGVUcoxoGxrBHvU1oy5q8alnNlpgdn7Jt6Xgu8c0MVdFYPT2n11a8+cMH/OTf/RQvcPB7Ac8ff8zwaMjw1hFlkaEUDnGr8ejRI1RNJYlTqrYlCxNUzaDJa9LNFtU0SOOc6fUcP3CxbJ355Zz55ZKD09EXxtHu2bPnq3mlvzVSyssXf86EEP8a+CFwAfzvL4T6r4QQLTAE5r+y758Dfw7w/e9///Oh0nv+0aBp6i7PWdPQjZY0zkiiFMO2qBuJbumMDgfoLz6kBwd9NmpIGmUoqiDoBy+9xJu6IctzNEPF8V3e/N59pg8vKDaSoOvhOhqWodBmOSq7WeN0usB0DbANpKLS5hsMVeXszoQwr7i5vMHrBVDXtHWFYpkI0yTbxHQ0lWoTsry4wtA17F4H1XEYnB6xCTVkVqAqLXmye4I9/e5rNAJE1VCUBVfLiI8/fITtO2i6znqxxvQcdMukzgtoJLprcHLrmGqT4E7GtFVFcDjEti2qNGZzPUdYBmlWIhQFt+OjG7uMczNwEZbJ7HrB9nrJwXDItsh5+snTnf+5ULEdg9X1DE1TMCZD6iihrWo0ywIhaMqKNq9oq2pn6SIUqqKgXDYULWiaTllLOj2LeLWiLmsMSwFFMDzs0Rn1GQ4DlKJkcTNnsdpycTXj+LVj8iRncNBHN3WqosHp+hR5QZokKLqGZjuslhGatnO0032fzSLm+uk1TdtgmAZex8Fy7F1gSZSwXUbUdY3t2Xi+g6oqqJqGsjd42bMHeIXCLYRwAUVKGb34+38C/CsgBv4M+L+FEPcBA1h8+ZH2/H1o25a6qtF07UsDSH6X9IZdvEGH5fWSNC9phErWSOJtyqltvkzxAtB0jeFkQHvQ7hzYXizrx8uQ9eWMJt/NfEtF4+B0hOvo5MsNrqEgipxouiAY9pCKoFU1rKNDAMzAQ2kasGyqvCS8muONOwwO+1CVFNsYVYDi2Oieg2hryjRBa6DKclRp0MQpimGQzxc4h7t4UeqK3vEBQtMo45jr9x7jdQNuNht0z+SP/sWPiJYRy+WKQb+L0wtoqgZDV+iOBkjZcjjscxEXSNHi3x5yMZsTzpe4jsXp7VOaOOfJzx/RiIw333kLVULveEhTlXz4Nx9RpClHowHZYkOpqmi6SqsKekcDdF0lD7fU/R5t3aCoGm1ZIpGopkGT5QhV2f2cDYNiHSKBFijKks0yRGsFshFomoZqm5iew/0fPMDtONx8ck6bF7RSYNreblXCd2jaBimh0w2489oZCgqtMBhPRoSOQ5GmJHlNVTVYlolumWy3KU2z638I5yFRGIGioJkqfs9DtALHdqibimaWcPXeBtlK/EHAwd1j3G7nlV/Le/b8Y+dVPnEfAP/6xYeyBvyvUsr/UwhhAP+LEOJdoAT+619dJt/z25FECevZhqZuUTWF7rCL1/nqdKzfFs3QOHntiKsn12TFLjO7N+4jEKyma4aHg8/t8+kbiqooWD69os1SZJKS5jmaZxHcOuXgnXsUswXbJ+ekBTiHI8yDEdt1ys0nT/H6XQJLY/3hE8qmJbh1RKNqqI6NLGsOAg9xMmYzM5B1jdfv0BY1UhMIoSBliaqqKGIXwSkENEWFBjRFTisbTHSaNEFVNI6/9TpFlnNo3kIgSKME8baGGXjMLq55fnGJ7wfMZyuuf/YQ17VRVA2hKyiBydXzS87f+whV01BVwWq+4rs//C7f+dE71FVDnOVk0ZbZj2/I1luy1RbV0GhHA0xDp1QVvMAn2sY4QxdXM3BcDdPSqLMC3TURjbETRM9B93yMjo9m22wWK/KsoK0aakVnG6UMDg/Z3izAEHiHQzRFxXBtcrlh/uSaQcfj6NYYNJ3NYsud1854e9ihUXZP677nMhoPadsWx7fpj3vYowWLp1docYJpGGRxju45lOGS22+eoRk60/MZ8+sFddvg9zy2qwg7sEj0FNdQePqzhyyuVrSyRdM17n73Pg/+5B2CfvBKr+U9e/6x88qEW0r5GPjOF2wvgf/qVb3vP3WqsmJxvXrZZV5XDcvpCsPSX2kzUFmUbOYhAoHX8WhrSRZlu6eo32D/fJtSZTkiSSi2CSCp1zWGNccJfPxbJ7SKSjVdsXo25epnT3EDl+N33qQsCvoHHdzjQzbXC6pKUmw2SAG11MialCDoMjk6RGkbBLCIM7JthNEKbH/X4KaaOkLTQFUxApcyzdFsHb0WpJc3VHFK3kjSNMUIPNSyxZ0MsQyD548uqRWF/uGIP/3nP2JzNWdgWyTjkpvZiqvHV0xuHbG6mtMWBUIKsm2G7drkWcH86obg4ICf/sXfoloGi8trDkd9ym1KnebYyi4BLOgH+IZBpkjyqznRNiaVKq+9/m3kZkNTlcgU7F6A4bm7p2xNo60bZFOjuTairNEdh9nzGartIDST3tkhum1gaCqNEDx7Ome9ijEsi+B0wvjWIbSSq6slTVmhZhVH906wPA/D0vG7/strrCkKep6DeeeE9SoEQGgaRVphdTx0U2N6OWO7jlBVBcPSMTUVmWR0Rj4KDVVSEC63hMsNQhU4nsvNo0vcQZcH338TdV8b3/NPmP3V/w0nizPCZUhZ1FiuiaZrnxkNA5Ct3EVdvkLhTuMMTdfwui6befjy3LyuR++g95X7VmVFvIlpyoJyEyHrBu2FYYsQUMUJzngAms7V4xuaNEWmKZvVhnwT8fqffodE0zEGOoHnU+UlfUNhOVtTZQVt0/D04+fopsXr37/PZrMha2p6J4cEpoFSlshBh7ZuUC0LKUDzPd796Uf84Y/eodwsyaZzcl3n4sklZRRjBB6a7TBRJMPbxxRJwmK6ZH01oyzvYXgm46MB+ToisHSuny+YP72ifzjk2XxJuIxo6po0ShhNBjieT1XkRJsNTtDh5M4Z4c0C33eRpsHBqI9sJMIycX2PY99lNBiw3cT4Qx+pKri3T1CaemeMk1fcfPyQwfEA37WpsgLdtthkDVGjcHk5RUWDuCaOUoQA3TDZphnLRUReSQzbQEEhXKekQqLIhm7HI1yFeIM+luehqgqDw/7L3PU6z6mTbPd/19QoVYPu2dRSwXIU4nVIMo1BSsooJYpSHNdGpBm+Z1GvN0gpMGwb2TQIRVBXLWWWk6UZ28Wa2ceP8YZd/IO9BcSef5rshfsbxO6pqUHRNISqUOQl8+sFbbMT6l+4qEkpP1fXVpTf3XiYlHI3c9y2WI6FpqkgJUIIDk/HaKpCHGVomsrJnQmDg/5XHm+7iqilwPBdqnVIU9Y0dbuLjjRNhKbSlCVVXmDqClndUOcldVmTLNeE51OUTsDj6zWaLrh7OqBcxGTXC3TbAhQs06RCcvVkyuzihiQrUBRJKyvO7p3wne+9jWxq2ryiBn7y0484vXOCQCDLCkXXWC43NNmuG17WNW3TsF6E9E8PUQRE6xBP0/jg3U+I4gTf83j93hm9Tpc7D3zqpkY3dM5uT+gNuvz43/5/vPbgNVzDJpqtyfKS01sTasPCUXT69zwMwA9c6jxHKjruoIti6lSbBFWoHBwMkFmGaAsa22IRlWzXW+o4Z7vc8vzpNZZl8ca37uJZsLhaUZYNHculTAqkqWMYKm3TkiU5VV6gCcnhyRA0ldV0Q5kX1KpGp+Nj+iZv3L+NaugoisDxHXRDJ4szWtkiqopfXHm/uH8s4pQor1nfLLj+4Cm2a+OPeyTriHgT0xYFUV4w/MFbVFlFkeU4HY/euMtqvgEpQQos36XMCjYXU+pNSFM2dE8nv7Pres+ebwp74f6GUCUpTV7sXigCzbbJkvylaP8CRVFo2/Yz23RTw/kd5XeXecn5x+ckUYLlOtiuSX8ywPZswmWEYZlM7hxRVzWmbXJ099d7pmfp7iZA63bp6xrRxTWqruGPeqjGrnZcRcnuhgWxmxPXNUzLRCJRdI2n7z8mLlp+9CdvsfjwExRDJ1us2BYl9uSQ6fkUFJXlNGR2OacscxRD5ezeCXVa8+6PPyCtKsq2wdR1Tm4fY+gWWVGhOTaNlNR1g9BUaGqEptG2DagCVVGJtglCaCzjiDTMMEyd7TbnkzDh9PYphgqmEORlju7afPe793n9jdvcPLuiKip6Jwf0hSCOYvxeB1Uz2cxX1ElKXpaovocUglLVyKIC3bLpqg1GU1PpDlmSs5kuwXHYXi/QDB2lAd80GZ+MGZ4MMX2f12yL5+89I48S/MAkGPYwfBdZ14g8ZztfIoRC3jZY4yFNVVGWKp4liG+mrM9r5Ounu9q5rnP9bEpZVDiejW7otHnOYNzFNHV0S6cVkjQuSJKcfJtSZCWKprJ9dIVpaYwOeviDgGIbcfP0iuGoQxpuMX2f0wd3ycqGNM6wAx/NUGmiLbOblCiwUQ0de9jFtP9hRiH37PmHYi/c3wCaovylaAO0kjpNkc0vNwlF0DYtCBhOBtRVTZkX6KaB3/VQ1L9bZ3nbtITLkHibIITA63qYtsGjv33ExaMrADRD3YWZKApHdyYMjweEiy11WeP6Dp1RByEE4WpLtI6Qkl1AyKDzmfMxDJ26rGkaCZ5P/22fJk2xPQej20HRVJqmwPVs3HGfPI6xgEZK/MmAtCjZrGJuP7hNfDNnu47wBx2cTkC4WFPEOW6/Q56XZHGGaet8+/tvIFVohcLZW3dwLA1kg2kYJHGK6TgkUcb5Tx/zxg/fICgr3KxESKgrG6FrtE3D8GxCXhZMn91g9gOKoiSOYrzaRmo6xqBLtNkyGndZXM6oymoXbFLVnH3nHoZlMZ9u+Jv/5z3qrOTk9WMsy+bjDx/vwj9skyzJWT99xsndE0Ydl8mdI1QFoosp23lKmuTkSYaiCAb9Dr1xnzjJ8CZ9XNdGt00urjfcG4+5d/cYO/CYP9u5rZmWAULSG3isz68YHfapq5qqqGnjhI5joTsG2XzB8nqFbFqoSvyDEYswwTBNonWM49vcfusWrZTMrhYMxj22Ycx2HRNuU6JthmMZWL5DmRVkWUmjq1iOiQCSdYRpmzRVRVPWJGFMWkte++59tnFBnabUmw1KXdMqgmibMT2fU9su3dMDbMtG37ux7fknwm8k3GL3yPRfAnellP9KCHEGHEop/+qVnt0eANqm+fxGCbb9/7P3JrG2pemZ1vOvvt393qc/t4sbXUb2mc6yyy5hAzYMkEpyTRAMkBBjJMQIlcScQQ1AQkKMSirEqFQzEBJSIUTa2MZ2ZBPN7e/pu92tvl8/g3Xixo2MyIib6YzMcPo8o7PXOWft/6y77/rW/zXvaxCpgiLrUuZZnOP1Hfojn+H08+vKX8R6HhCuoo9fXwXUdUWwCF8cq8uGq9Mr3L53banp4HoO8jptDp106epy/eJ3gmWElJLRS+nz3sgnz7rsQVO3pI1gsr+D63ed8FXSuYupqsJwZ4Ioc9YXS5qmRVY1bt/nre+/RTBfUZsK6AbRKsbu+Qzv7XF+uqSswfRs9t7YQ2kasihFURQ0z+Lxh89omhZVESiyxTEsrp6e8+bvvkXdSN778/d46/fe5k7P5/TknLKsaOsar+fRm024OLhA0VXGW1PKs0uKPOfW3g7T0QDXMamFQiUUskbSthJbVbEch4f/z3vUQvDs4TFC18nygp/82U/Jv/0Gnm+zXgRYPZfhxoS9+7sI2e3uvZ7LwYfPWR2eszhbsT6bY7k2vbHffQYmQy7P12iGRpIVCFT23trH8i2yNEcoGv3tCZqmYVkmRRghozVtWdPmNbapYzkquu+wTCqUImd1uSaLM3rjHgLB+uQMfTyilRLNUMnSgvnpnGAZYeiCOMpoqwq772O3KudHV0RVQ5EWKKqgvzFEVxRsWyfPC1TLYrw7hTLHnQzJpcCUkoPHJ4SrhIGnk51fsbW/wfwqACTGMiT66TOUx2fs3d/HHrj0By7UNUhQTQPVMm9sR2/4reNVd9z/I93Y5x/RzWJHwL+mUz674UtG/JzdsmF16mA//vP3COYhlmsi65bjh0foho7X936p95NSkkTJp44vT5eYjkH0cRymzEvapnkhrgJ84kYZB58+TxKmDKaDF3V4y7HY3N8gjVKkBMezPzH3rRj6i4xDESZkWQ6GgSIEui6w6qJLzQ5d1LpGaxt6GyOsgc/lKiMMchYXazbubvLgLz6gbhrcns1ob8qHf/YulxdzqrZl/94em9MxlVXjjlyevX/IrTf2OHvvOU//7H1sz2S4NWG5jqhoUE2HMi0xLJNv/eEPKMqCIImYbm0wGvUIliviwibPa4RsQVHQ65bNkc/88II8Sag0k2wZIkwDt+eRpwXnJxd85x9/nSpOsEwdz7PZvrVJXbfQQriOWM1Dwqjk8vQK0zJogKqV6L7LehVj2AZcq9hVVc7FoyP6Q488qymSnLppaZuG0cYIf+CQFyWaV3aKpwAAIABJREFU66IYFTIvaBGUTYPlWrRlTn/cR0qJZenohorp2+StJI4iiqzGdE0uji4RQkH1bS7P19iujT1UKIuCOEjJ05yeb1NEMdO9GVu3twiXEU7TUo17mI5OsoL1OiSOcvxxjyqvaAUolsdoZ0qeV6i6hlAEmudwfhXQNgFez0UzVYI0ozfyAajTrudDd25S6Tf8dvGqgfsHUsrvCCH+FkBKubqex77h14CqGzRagaw/3nkrho6i62Rx57Q12RzR5DltlhMVBavTK2zH/JXaKlquBa3EckzytAukpmky2hz93FT8q252pOykWz/qTn4ZVdfBc6mzHMPSWM8jwiTHszQmexPCo2Oc7S2u3n+G1ffYevsedRBSFwVJFOPYOr13brNeRpRVzfbtDUYznycPDrj3xh5vvHOHi6slwTJg99YM2zKYTsfUZUVV1Wy+fZv1IiQrQUtLjFagqipFXBKWMRv7M64OzimClLv37rB/e5/4fEGk67jjPhfvPyWLMxRLx+25bAhJDYBCey1vqivX4iemQZWVpEGEZukIAeuTcwyloT/s4Y6H1FVDU1XUdYM3HlGXJZWU1KpGVbWdrWaaEa/WNI0ki3OGk4xkscXx8RLHdaiqmsG4z8HDQ+q6QtVUzLpmNPJoioKqatGrmp5n09/dot2boJgmq2VIGmYkVU2RVjR1A3XN8eM5u/d30TQd3dARoqaqS67OFkTLNaap4/ddirxksLdJhcAb9NBVBdt3WC1CLg7PSYKEYJWiqAoXzy+QbcNoZ0qS1VhDH0MRKJaBbhqcXaxJwhJn4CAlzI8vScOE2e6M6dYYw9BoihLNtm523Tf8VvGqgbsSQqh0piEIIaZ0O/Abfg0IRWD4Hk1ZdSMymoZqdAFZSolQBLIsPw7sUiKQ1GmO2v/FA7cQAq/nEiwj2rZhcb4iDiImszENLYPZgLqsEQL23thnMPn5alZez6XIyk8cc3vui912VdUEF3OqpABVAcNgci2h+TKqaaCaBv22wfZdWlXFUSVtUaAaJnUUo2kqioQyjAnnK4a3tqninJ5vYbg2hiqwbs/QZE1bdx/++PwKzdDZ25qw4btk6widBsWzu5T6OuHpgzOiKKVsWp4YOt/9w29ThhnnB6dYlsnT954x25kw8BwsTUNaBpWl0hu5hJdrVldrkjJHSVQaTeHRs2Puv3EP5XSJUpWYrkVRNZiKQNNV3vz269R5SlU2nD19Rn/Upy5Klu6Ct79voBgWjmUwzwuqumI1D2kAYZrEYUpv4LOkxfM9FpcrdE3FH/oUcUZ43YOgKAqrVnLy9ASv72HZJo2uoBUNg+mU/GzOeOCi1BUXP3ofoao0TYu1s8PZ+ZrLixVHj44ZzAbc//o97m9NaJqWRz9+QhIm9Mc9LNfijTf3CKKYNgqwrRG9zQGXZys2dqb0hi725qCb/29aNnY2iP0Y3Yk4eX7OYNInWMWYtkVd1qRlw2xrQhjlHD46I0sLbMdmtjXh/PAMVVNZXQU8+NFjNvc3ePt7bzLb7oR/2qqhyhLapkExDAzbRvwaFAVvuOHL4FUD938P/Btgdu3q9c+Af/6lreqGTyEUBe0zdqOO7+D1HMKL7MUx3dTpDT1k03yi3vyL0J/0EYrgyXvPWM27VGSS5kgp2b41w7ZtvKGH439+t7o/9JFAtO6sR92eS3/cKV9JKYlOL4hOLjt3MAFGz2etKkx3pp95Pnc44M533+D4g+dYqkSXLWVeQlYyHPfQ+z5FEOIMfbzZgB/sbpEFEfOzJf3eAF0VKLZJUbZsVDPCyxW1VDl+eIrtWQxnUzwNwqMTerf2uTo+QKHF0HWE1hKuUy4OrxhO+mzvb1LEEZmn0zYVCItyHaH1HCYbU7LDM9bzJc7ExxE+VdXw9MNnSAWePj7i93//u7ip5N47d2lNk6qFt791H1EXiNZk1ayZ7Uxpq4qmqkmDlGgZMb3tM9kckiUZ5bNzBtM+hmtjOQ6arqDrGpZjk0UJs90psm3pDdyusUyCoMsYZFFKmZXos+42UDctwSLC8T2cvoft2wTPjkGoXb3dcwientDUknd/+GP6gx5HD45oqpof/PHv8OynzwkWAZqukScF47FHFkb4PYcsjAkvF2x4Frt3dxhujuhPBlBWSCRN3aCoCo5rYQ/7aLZJ0wh02yQJugeB2faE6aSP43V163gVdzrploEMFa4uVpw+PkG2kovjOXGa84/+6PtseS7R6SV5nFIXFU3b4I6H9DanGPaXb397ww2/al4pcEsp/xchxF8D/y4ggH8qpfzgS13ZDa+E13eZ7c0wNJVkGaJbOhu70+tAo/7SKUJFUbBdG0Uo9Ec9mrrputaBoqi49catVz6X49mdJjldOvyj3XZTlkRXnaRl07RUZUVVtaiGQdu2n6mxLoRg8+4eZQv55QKtLpCXC4zxgDKKsRwLs+fgmAbF+RVRkKDqKhubGyyvVlw9vkAxDVrLwvH7GF6fB3/1U5IwwbZtdFUF20KtK9qypKnaLoOhgixaUARlXmC4FukqxOr1uNv3CRYhmm1ijIYYlgECthSVBpWj4wuatuH9xw+pigLDMqmLkp/+9CH/5N//PVzT7Dyy1wnr0zmGlLRI6rTANDUaRVBLqMuSppXo16URIbrr07Yt3nhIluZIKVBUlbvfus/FoyN026QpChzPprUchltDTNMgzwp64x7BKkTVVGi7gK5bJqqhoDadfGqVpAhNxbIt2kZS5AV53qKqCk3bUhUlVVayvlyhWRr9UQ9FU7Fsk7asSBcBqpCMxz2yosKyNLbubWD1exiOTVk3+AOP+emcpmnRHZuLsxWGabC8WIEEt+exszfFLHOO3z1Hswze/PotsG10VWMxD1ivIi5PF11tviwRAsJ5xKMPntPUJeHZnHgdoRsmw2mPdLmmFQqT/c1fi5b/DTf8KvncwC2EeFk54xL4X1/+npRy+WUt7IZXQwjBdGtCr+9SBBG6pnYpQEW5Fh/55Wnblqqquzrmy8frV6+SZEn+4qYMoOkq090ppmnQXot1lGXN+mJJ3XYiMu4ywui5jDcnn3lOIQS37u8TjfpkYYDpmNRZRm97St20eJMBwYdPqJIU1XZQTIM6ivF6Hto3e1weXVIkJev1JVFec+vt+8TzAFNTuHh6wmxzxOadbTTbYrI/5fjpOVQtqmlAXDCYDfB7Lo5j4Y9cDE3nNdeiqlvSIObyZI5mGazDgmCVI+uW5WJJsAxxPIvReEBRlTx/dszg3Q9xTY2e7zEe9rE8mzTofL9114KqmyPPlhG6Y9DfGL1I8foDj+nmGIlAdSyytARkV692HPbeuYcqJY1sieKCMMxxPRuEoG8a9CY9DEtndbmiKEqapmV8d5smy5FlRWPpSEWlKWtk3aA6DrapchEtURQNVQhMx6Y/HSCRyKalyAs0TcU0NTTdxnJ0mjghDgPcnstw6OH0PHrjAYqqdtKxpsHtdxQWVyFpkrN5e4NoGeK/7lOWFZoiMMqMMM4pipwgiFhcLtl9+x7OZIztdi5odd2QhClN2+KPPOI4Iw0inr93iG2pSAlllrG+qJlM+jRZQR5lOF+yjv8NN/yq+aId91/T1bUFsA+srr8eAIfAnS91dTe8MqZjY1gmTdW1PXWdt3+3nYTlWPTHPRbnq08cH84Gr3yOYL5+EbSh60I/f35Bb+ihawLTczh9dkbVwPx8AYBwbA4eHKKbJr2h/3PP7Y/7+OM+1dYGRRQjpcT0HIJnhwhFRbFtzHGPOs7Ii5K2bihbhWQVkiU5/fGAQsK7f/Ye9966xZP3nrH3+g5pGHPw0ye0poPVs/jGv/Nt1ouI+cWS/bdus7m/gW7qjDfHnzBvsYAsTPEHPk1VUxUVy4sVPddg9NY9lvMABDRNTZ53xia2qfHkg8fUZc3dO/v4tsnOnVuUaYXt2NDWZGVF3zS59bU7TO/s0eQFTdF10vvjHmleoWo6hqWhaVrXkS9BmBZ2zyEJU9RGYFRdWUFKiW4ZuD2X1965y8nTU+ZnC0zbJFyGlHlBHsWUVc3m/Tsk5xfkcYYx8LAHPY7nKb2Rj6YqbNzeoqkaHN9BtBCOEtbnKxShcPet24wswfK4wvYdDFtnsDVBtU2qsiRYNrg9F92xGTs2o91N2qZFSsnhwyOa6weBdL6mTCuKLCPPOnlcVVe4OrpADwp239zh1hu7rJchT9InXalo1KPMCtpaEqwCUkVFtTQoS+pWMjaMzoGszIGbwH3D3y8+N3BLKe8ACCH+Z+DfSCn/t+vX/yHwT7/85d3wiyAUBe1XqEcuhGDv/k43t7sIUFWV2e6E6faEtq5pJNRljaar6Manm+DatqUsqhevm6ZhebHq5FdFp6GuCQV34BMedn7Sqm2T5xXBVcDiYvm5gfsj9GvLyBevbQuhqbiTIUUY0dYVbVljj0fkyxjbd2haiabAbOiSbI9JkwxFV1EVlVaoHH/wnOmdXco0oQgSRmOf3d0R/nTM1p0dFPWzvaGb65n7umnRda1TExOCNql5+xuv8/zJIZptdsIvd/ZYXC4I1xFN05BVBUWesXlvj/HumMGgj1BVWkPF812GsyFCCBTHRrNMZNuyMRpQZEWnvjbtEwUxddmgKOANfMrrMbo0TF80pZm2zmRrggAM08B0LDb2NgCoyhpyiI4uuTy44HI0YP+NPYZ7u1QoZGXJW9+5x+03bnF6cEaRF9i2ydXRJcEqomkkG3ub9EcutmvR3xnhTwbQNDijPvqwT7hMyOikY+MgZmN3hqZrCCG6tD3QH/eJ1jGKECSITglO1cjCAKREVTUM12YdRMhHJ0y3JvzuH3+fwbTP0eNjNAT7r20RhxlJmNJWNY5v4w8c6qxklRSYVUtv+Mv3gdxww2+KV21O+0dSyv/ioxdSyv9dCPHffUlruuErhOM6vP6t1yiyAlVTafKC8OCIfB1Rt6D6PiUKvaHPcPrJnbiiKBimTn7dVZ4lGVVZ4w89PnJyrVoFd3OCFaWUKF3ga1oUXWU9D2jq5sXN/Iso8pJgEVBLDX06RmYFTZSQhgmqY1GuAjTTorkqSNch5AWGbbGzMyarJJbWBbXV2RWapmI5BouTS4KqQZQzHF0gJVi2yXhn47Ovl+9QZCWGoWM4JpPtMeEyxjBNxpbJ7T/+fYSucHG5Ii9znr13DIBlW4SrkCSI6E9HxHnJ/ht38cc9lGtd+rIoX4zLCUV5kVGxHAvL6coi/tCnLLrxLk1TuTi6QFUEhqF1QRle7GoVVUUoAkURSCnJ0i6Ylq1ktD3hPMtxHAOZZ0QXJWgK7nDA84ML8rTAtAxk27C8XCERnB1cEK9TTMtgujNBtpLhdIBiWqi6hjEaEq7iT1yvqqiJw4TB+JOTCcPZAM3QSKO0cyYrc7L3cxAS07HobY45OZnTNmDoKoERYDkGP/jj7zOY9MnWIauriMHIRwVW8zWLyzWNEPT6HqurNRtbIy7P5liTAeaXaMBzww2/al41cJ8KIf458K+uX/8nwOmXs6QbvoqYtklTVsTHp5RBSLyOux1zGGPubhMsQyzH6uqNL9GfDKiua9xt3WBYOp7vXg8Wdrt6fzLCvYpYzSMECtbAQbe6c+VZ/kJB7fMo8oLzwwsuj+dUZc1bX9smP79A9z10CXmSUVc1hiIwLQOhKpRFheXY9AYePUPn2cUl1rTHKs3ozYbkSU6VV2iGRtu21FlNE6ecPDmhrFvcnoeqKZTX+tuu7+APPJqqIVgGOK7NdGfyIp3uDzwmWyMaIdBsi5OjU/xBj6aqcTyHpqwoywrLdzl+fMT5W3dxRz7Hj44JwxiaFse1me3N8HqffU2E6P4+gCrNMGRDGsfYhkA6OmlWdddT0lmuCoHf97g6fU4SdpMJdQ39zSl3RwMsWTM/PEU2LYahUSzWDAZDDtcJhi6Rac6d13c5eHJKEmRopopuaRiWhqrpuKNOac0feOiGRrCIPrXm5vqB4mUUpWuK7F97b1dlhdVzsUYDiqIkyWvqunv4sD2buqxZnixASsazIYXtIKSgzjLaIkMRYOoKOpIyzbgKI7b2ZrR1QxokmLObwH3D3x9eNXD/x8B/SzcSBvB/Xx+74R8QZRxTrAKqqqFtJQKosxyrrEDVu7TpzwRu27XYur1JluQ4vk0WZbxsi6KqCv3pgNuqgu6YJGGKpmm4fQfbtlDEq9Xpo1VMsIzI0xxNV2laQdtAI6EpCsq8wBr0UAwTU83Ze22XMkwYbo4J1in2dMjtr99nNHSp64a6bmnzDKvnUSQphmlCqxKuY4RToR8KlrpO3Ur6o/71GiKGG0PyLGN9tabMCnQk9tClNxsx3hoTrRJ04NatXba3Zty+u8vi5JIHP/6QtGy4987rFEVFlZeE65CnHz7n+OCUq5NLmrplMOgTr2Puff0ubs+lKiuQfGruvSkrmizHdm3aVpJGCaqmMpiNsNzOGvSjBwrDNnA8l7aVtE2D61i0TcNwOmD14AnUDYahU+YlRZqzubvFdNrn8viKPMu5OjxnMvL41h+8Q7BMUFWBaels7E3Zuf2xe1fbtKiq+qKc8BHmKzRR6obO1r19nOGAk6enKMuQppVdYG8b0nVCEaUkYfd33nrrFnkS8jc//pAwTmgbgWcZJFc1dt8jjTOC+Zrpzoym/vSDww03fJV51XGwJfBffslrueErTFVWpFHW2Te2LUVWoFk6mlBAXneM/5y6r6Zr+IMuUCwuliRBipQSVRUMZ0M0TaU39EkmA3rXOyzZSgzL6NTavoAiLzg/uiANE+IgQhQlj7OY/c0RQhGYvodUNVTDBFVltLvJ8nyOpuuk6wjVMHD6Hk25pkGyfX+P9SIkXXc7zP6kR3AxR7csvJ0+tufAtaWnYtk4XmdtWVcN54cXCAlVnrM4vOh8sC2NcL7GdS0c3yYOUlRDZbIxxh/3yMOc3niE5hbkaU0wP8bvu/h9n4NnR5wfnDM/X2A6Foals16uOTs6Q9cMonWMZmoMRn3Gm6MXvQbtS8HI9R3c63l73XdRjU/uLuu6QTc0RtMh6Somu/bTRrYoSBzXJIkzgqs1IBhlBWWe43g2Xt+hrlss28CfWmiahmwbBuMBm3e6TEyZlyhC4PRdRpsDlucrmqZFCIHbc3B6ry5J+tEuPFrHXJ3NqYuK86enGJbRPXjULWmQEqzWhGlKsFxRljWtUCmiiFt3dtFNHY+WIowwXtvBfIXP2A03fJV4VZORfwuf2CgBIKX8o1/5im74ylBXNXmaIxRBGmcUTYsx8ChXMaqmURcV1qiP1HVM0/hCMRYhBJPNMf7Ao64bTMvsvLzpgvtsb0q0jK5T2F1H+as0Da2vAgzT6BrGyorF0RltPsCyTSYjH811sQQUZU2r6gSLNeEiwrQNrF4fs+9TxSnBKmR5Osef9Nm6v09VVMg4Il6uKYsKYbtYPR9RV7RC0NQ1Qn483942DVmU4fRs0lVElXWNYXXdoCI4fXaO7trkaY5hGt0sdNnguB537tzm/XffZ30VoOgK3/jBO7j9Hmn6lDhO8MYeaZLxl3/+N/i+y3eybzNybBTDpGm5Nu9Qme10I3Q/b6Lgs66naRooqqCuGvL0OmgLkELFHvaJzq9ejAA6fY9W0wmXMbv3dpjujDFtC90yCIMMq+ejaSrTnQmarnL6/JxwEdI0Lf2Rx3A2xHYsGtni9Vzcn5Py/yK8vkscxjx/dsbyYok39Dp51yjDtnSWZwvSKOXO1+5w8OERlucSLlZIAb7vMl+t0YHg6TFK01DmJcPJ8Bd20bvhht8Er5oq/69f+toC/hS4yS/9FpPFGfOzxYtRrvU8oD/u4UynaKaJnmQIQ8eZjNF6Pl7PfeWbnmmZfJZelWkamFvjX2idbdsSruPO7KRq8HoW1aBHmuZ88P89QiiCnXs7uLMRUZBQFRW2ZbL5zn00TaOIMuo4ZTUPSfKKPMmZLyKirGL33g7ubIY+HFCXFfF8jSyLrrNbUTofaF1/kaYWioLlWeim/okAqQoFoWusLpe44z7rRUhZVESriI39DWjBH/T53h98jzTJMC2Td77/NrVsAcFoOub580Pe/+v3yZKM/tAnDCL+vT/5A/xWIkyLNMqI1hGTa9141dApE0iujVssy8DyLJTP0K7XdI3hdMjqco2iKMjr+rdhGsj+gJ5poF0tGe5ugu1werVitr+FN/RBdE1ytmMz3Nlk981bCCHI4oyrs8WLoI2Aq9MFcZji9zvFvbqskUiqsu5McT4jiEspiYOEKIhoG4llmfhjn3Ae8vwnT7h8fkYWJJ0eQFHRH3ukQUyWxJRtyXRzTLYK0GyH0bTH9u4mTVqw9/othKpRNg3Z1QqpGiAF483Rp9Zwww1fNV41Vf7XP3Poh0KIG0vP31KklKx+Zv66riqyOEMIB8Xpofl9VE1jvP/Z3dW/jjUWacZqHrI4uyJPc2QjoZbkWY4QgvTa4SxYBMwXMYqhMZj00TSVJ3/1IbZtMdsckGcFZdNSJN1YFUC6jonWEW7PQ9ENlFZiuzZuzyZZRQhdZ3p71HVnKwoIcD0Hy7FYz9ds396iTAuqvMAd9bE9m1LC0cMTyqLrso8WAaquMpqNWM8DhNBwPZ/BpEdv3EfKFqdno5kqyU8ThID+0GM0HVEUFR9++JhvfP0NXLVLV0Onaw9QVjWrVUwRhrRlQ2rojPe3MPxPX8dgERCtE5q2wZ/0sEwTTVNAgnRdStcCqSCFQlm3bO5soargDTyasqYoatSiwdFUFLoMSl031GX18WeolURBgulYVEUJPYflxYrDJ8eE84g0ztjcm/LGd+4zmnXBsyhK5mcLzg/OKfMK0zYZjHvEUUyZZcyPL2mqGs3SybMcxzGpkgzbdYiimGgZ0+v7DG5tk6U53qDHZHvC0XtPSeOGpoV4HfGN330Hqy5JwrTrgr/Zdd/wFedVU+UvP4YqwHeBn+8sccPfazr50U8mVNy+R5EUuD1B27RUraA/++IZ6y+DIslYHZxweXBGFERgWCRhhumZROsE3TLJ4xRv4HUNUZZJVcNoNmb7ziaDocPoWm1N03R0x2JVLF4EVIC6bhlvTVA1laqoMFyH6d4M1zapmwYpVEzbQLaSIi9RFAXL6fIIuqmTehZSthRxhqoJWk0jTAvKoqSuaqokB1rmh2fceWMb17UJw4jewGdjf3ZdQlD51nff4b0ffYBQVdy+y3g2YrlYk6YZZ+eXWKbFG++YOIbN6HrOGyBeRtRJipAKqt7totdnl9g9B+2lGne0jlnPO491gQBVpRXd3yAUhd5sgOlaXJ3OCRYhPV0lDRIs16ZRdYRrdDawaU6/rF7U2E3LRNFUPmqBkLJF01UURaDoGnVZc3UyZzUPSMK4S83LljyvePt7r+P2XOYnc4q8oMi6h6k8LYi17r3LpOjWC6iKguHY2I5OU9XUTcPl6VUn/WsZ5FlDXrRMTJezsyWLRUJd1aBoDLc3qKRA2DbiI6mpG274ivOqqfKXFdRq4Bnwn39Zi7rhN4uqKmi6SlV8HLxtx2Iw7mFdmzI4vvMJz+xfB23bEgcpq8fPOH12SjRfk+cVjmdh93zypBvdsodTxqqKZRu0Ei6vAgYTj41bM2Y7U/yhj9/vUSY5iG53enixRohunlk1NEZbY3pDnzzJqZsGUXcz3JptffI/jdJpsb+M7XajbIONEek6pqXFsC2SH75P056QxzFVXtEf+uRxzsGPnjK7tcm9d+7guJ/sE5jOxnzju++wnK/54TokimKuLpf4vkfP77FYhjx9dsh/9Kd/8ok5+rosPyVNW9dtZ3N5HbjbpuX88ILF+RLN6HTGDbPTie9vfNKqdbYzZbQxoq4qwmVIGnWGM7LpWl8+2ul/hOPbjGdD8jgnChJ0y2C6NaGVLY5rUZUVRZ6RxWlXYnBMnn94xMHDQxbnc27f3wMhaKWkrjvhGEUVFHmJN/CoNJ3RxpDz52cAFGnO9v6MLEm5OF1w/2v3KIuKkwen5K2GovOiua6SYPd9htM+bQtX5wssx2K8O73RLb/h7wWvGrjfklLmLx8QQtzY6vyWIoRgMOkzP1si2+7GrOkq480Rxm9IqKIqK06enpKuQoLDYy6O5+i6SpkXyKZl4Dk0dYPbd6jyGnyTVZDSnw5489v3mWxOOplOvfvIG56D4XVBUkrJN//Jtzl+cEAcp7i+x+79PfKkQEowrneR4TJC0zWcl4xSPg9VVfFfEha5985tVpcL1oYCUhAvQlpN5fL5GdF8Td1I3vydt1/8fNu0nD4/Y7UIuL29jfpHv8cHHzymyCos0+Lw8SmtbHD7Lq3yce9o0zRd3V2Izuj8Gk1XP+HPfvL8jNMnZ8RhQitbgnnA/uu7ndTqZ+w8tWtRl6bXkMb5J9pVHc/+hHpe27bolsHG/oxxXaHpGlLSjQPKbhc+2hgTrBM0VeXgwSFFVlBXFVenC5YXS976/ptURcXhg2NUVcF0LfbubaPrGv7eDEMTKKrC1dkCr+d1ft2OhWYZHD46wrZMVMOkuFgzHPUZDnzSsuaNb7/G0DFQaQGFStPIyoqjhweoSEZ7Wz9XGe+GG74KvGrg/jPgOz9z7M8/49gNvyW4votu6ORp14xle/aLDvBfN03dcPzklPnZHFk3lGmBIqBIOtersqgRioblahimzu69HYqiZtu1Gc6GDCZ91M+5EQsh2NzfYGNvRlGUmKZBHCQsrrvCoQvuZ4fnHDw4wOt7bO7N2HppRvlVGG+OuP/N13j+U0myjNFnPRzHIpmvkJ7NxdElt79xD8syqcqKB+8+4tn7z7vsR1lTFgX37t7m0buPmR8v6Y98NENHVQRplNKMG04Pzrk6vkJKia0r2NdiLIqmMJgMXvi450nO4nTBcOwh2gqEQpaXBIuI6dbkcx9MXN9FbkC4DmnqTqf8ZeUzKSXzsyVplL44pvo6480hl9UVJ09PmJ8tybMC0zQwdJX+0CNSFJJsvrBzAAAgAElEQVRIQtMSRillUXFxcIHpGCiim/9u6pYsK1B1la37e9h9H39jxNXpgsfvH2GaKtOdMbVUUHSLMl2ztzemTDKKRcBr33oNsgTSmCwrmF+saVuJvzPjYhVhuN3onD2+aVK74avLF7mDbQI7gC2E+DYfP4f3gM+f/bnh7z2GafzGdtgvE6xCFhcrlhddw9x4NKRqJEmUUNctqmWgejb37u1imgaqpnUqZq+gc/4yQgisa0nRlx9SFEXh5NkpVydzvIFHvE54FDxBUVU29ma/0Pl37+1gqi2nD444f3pCFUX0JgMUx0aogrZqkKbk0U+e8P/+H3/F5ekVO7e3UXWBbMEAtnc3KDZG2K6F33MxdZPTg1OoJecHVy/kZNtGxfJshpM+QlPRHKfbhQNFVtBmnWCJrFvyLMEd+PQHPv3JF7eveAMXb/DZo1xZnH8iaAPdayE7dbvTZVeCKCssU0FTNcZjH1WRbO1POT64pG0k68s1hmlimDr9kU9Z1zx5/ynz8yWKIphsTdjcm3L0+JQyr1A1BYRC3UoUTSdcRoxHPuePj1EkCEWjCmMsXVAWZWdWQovr2RhIbt/Zps5LirzCutEvv+ErzBftuP8E+M+AXeBfvHQ8Av6bL2lNN9wAQFVUnB5ccPLs+Dpt3VLmBYdByJ2723h5gqIaaJ6N7jrIRqIbBrqpv5Jwy+dhuRa2Z5HFOXVdESwiNEMjiRKyKENRFFRVRdVVxhujV77Jx0FMEeU4vc7oRKCQZDkqgjgtefyjh0w2ByzP5lRViYKCZmqsr9akccp4c4xvubz25oznj44I5zHzw27s6vV37rJ/e++FdGlVNVxerNEci7YBVim2ZzHdmmAYClVekkXdz2qaSp0XuL1XKwN8HvXPUSKLVxFFVlIXFfE6QgXyoGT77jbuwOfy+ArHcSiS/LpvQJImGYbVx3BMnv3tIbJtUQQgYX46xzA16qbGsjQUoVBkGVcHFa994y7zgzPqIMG0DJy+i913EDQYtgu5heU16IZOUVRkiwAlbxCKQlPv/J3+/htu+LL5Inewfwn8SyHEn0op//WvaU033EBd1Xzw1x9y8PCY5x8+Jw4yxttjbr++R6YIVnGOphmYpolh2jR1w8XxnLLs7DCTKGVzf+PFzjlYhKRR1yTVH/U+083sZT7yOV/NA5aXS6AlXIbkSUHTNKRx2jVLZQWvf/M+u/e++GafpzlpmKDoGlKozF7b4+zZGWVaocqKb//gLpQZ+dkFvlLzB3/4TR4+PKXIK2Qj6fU9EJK3v/s2H/zkAYNBj4NHB6AoPPjRQ5I46bS7bQvHdpBSUhVVF7SvyeKcOEqwNIXBuE9ZVGRxSpEV9MY9qrykeqk7/JfBMI2fLa8jRGeGIoRCURQUedmZujgWx4+O6Y98RrMBwTLgze+8RlXUGKbJybMzjh4ecf/r92jqmuF0yMsF+CIr8X2XMkpZrQLW84DeuN8FdcdGNA3bb+6TxjlCVQENpKQuMqgqZNPQCoV4nVBFFb5vcfrwAMVQGW5t/tLX4IYbvky+KFX+n0op/xVwWwjxX/3s96WU/+Izfu2GG/7OrBZrludLlpdLmkZi2ibr+ZpFz2X/jT0mm0NUtfv4Korg4nh+/ZvdTb0ua9IoxR94HD855eTpKW0rURTBcDLg9tv7L5y2fh7BIuD84JxwFVOVNZfHczRTpam67vayrFkvQh6++5jewKc37n3u+aqiQl4PMa0XAXlaYLk27shnuj2ljCLUqiTPCk4fHaKaJve/8SYPPjxhebnAtGykgNHGiMlkyPOHz8njAsMxsCwLQ9e5OrnEnww4ObqgLEs2tmdsVBWmodO0LWVWcvTwmMlsgGHrbO7PWJyvqOtODOXw2RmVlNx56/Yv3dPwkepduIpfWGb2hh5OzyGYh5iWiVAEmmNAIzF0jXQdY1galmWyPF1w5517/PgvfsJgMsIfeKimQW/od82SCnDdMD/dHqEgOXtyRnpwgeVZVFVFnRXYeqfDHl6t6U36FGlOk6fkNNjjMVKPCIMMigZshzrLMW2DKivIFgGilQx2frE+hhtu+HXwRanyj4pY3md871MSqDfc8KugbVviVcLiKuDRu487w49WMtkckqc5/tBn+/YW66s1TSNpqhopJZquvnDGgq6pLYlSzg/Oaa+749u2E5fpX/bY/BnxmCIvXriBCSEIlhFRkAAS3dSZ7oxoa0mWFwynA8Jl9EJidDlff2Hg1k2Duq5ZrxKuTi/RNANVUymymiJOoSpoo4Cmldi+S13WrJ6dMJ0OGU+HFGXNxdEFWbhDkZfUdUNeFMRRws6dHWYbE3SrEzgp64LRZEhVlhw8OmA08sijFE03sDyP+dUaRUqSdcTx46Nu1tO0kFqXQtc0ldvXKmi/DMPZEKfnUlcVmq6/+He5/fZtVF1lOBnQNA1VlrE4PAfZeXG7I4d6HREsA4J5SLKMme1t8MGzD7j79h3C5RLDNK5lVad4Qx/bMrqmtaKkkQ1ZUuAqksWTE9zpEHfooasK47u7OIZAUyDNcsK0RnNssniNZuuMeh6WZ3aqc2FMczUHJIOd7V/qGtxww5fFF6XK/6frL/9PKeUPX/6eEOIff2mruuEfLG3TcnlyRZ5nqIpktj3pup3nAdE65u7X77K5O8Ef+OiGQbgMKbICf+BiOdbH9dnr1GwWZ9Q/40bVtpL8pY5xgPV8TbCIusYu0dV8m6bpZpUlnfe0hN6kR3m2JFwEWJ6DYRqYtsHLz7F5mhMuI8qixHKsLjVv6qiaQrCIOHh6hmp7lFnOZDbm+PCcseijmRrpvKJpQddUTMemVRSECq+9c4cgSHB6bqdAZhjcf/seSIEiBL1Bj3AZc29zhCIr7u3uIxWNy6s1x08O8azXaNOKq/m8q+PSyZpO9zeRqkawiqjrCFXVaKoW27dRVZWdu9uv7IcOEKwigkWIEBJv4FEXNapWItu205MXgsn2lDTLqKuWIlZZ6TrOyKGRLcvzNXe+eZc8L/mD/+B3MBydJMnxxh6LswXbd7cxTIPtO5vohsrTxwdUdU2aZCR5gqmbmLpGnibceecObVOR1RLLdXBcDU0TqAJ8x0fqKhcXSzAUqjSnWkV42hTDd3EnQzRV0BQVwWJBf/yLSfHecMOXyauOg/0PfHr067OO3XDD34kkTLoddFmhCTBtDUVI9K0hddWyc2eT6fYU6FKyltN9PdrstLabukEogt6oh+1atLJF07VPiMkIRWDZBqvjc5ZXAQ2CJE4ZTq9HgGRXO62aCtM2yJMC07YYzYaousbO7Q1WlyGT7TG2Y6Jb+otxqDIvOTs4Bzo98yxJqYqSjf0N0jhDMzR6Q58sSUF1CaOU3sCnrCX2bEC9CqjyonPsssBwXaKsIIty0lXM3p1NJIKTZ6cMpwN+8IffY34yJ0lS3nznDvlqxdmTY9pbKfF8iTkZo0uFi6cnUEvOHh7SNjWTu3tcHJ3hOCaT3QmrZdi9R5TQ3xjy8EdPCBYBaZJx6/V9irwgWIQoiuic0OqKqqhQda37vSRDtg3HT88JrtYITdCUNf3xoBN3GXpMt2fEUUISRASrGMd18QcOd77+Gs/fe9p16d/Z5On7B/Rdk1aWZEGEoik4/T5v/+ANPvjL9+ltjjj+i2OSLKc/GnB6cIIqBLtbM1rT5K2vv0GxWJMmKY0Ay3FQ6pL0smC4NUKtaso4wWwlu9MBuVB58FcfMhz10RVJcXHJssgwfAtvOoKiYn1whLu1gW785qcsbrjhi2rcvwv8HjD9mRp3D7hRKLjhV4psW+o8h6rA8Sz8ic/9vkOVFlh9j7YV3Pvanc9M37q+i+3alEWJpusf12dbSW/gcfjoBNm2uH2H8XhEGyf8xQ9/TJmX2H2P1SJi894em7c3MQwdTddQNQVzYhKIgDwr2bq9xcbeDN1UWV0EJGGKbmpMt8b0x32KouTw4VFnzpJlGELimipmzye0DYqyRlYFjq1TJAKhKdiuRd1UNA2kUjD+2huk55fohgaaSqsahMcLyrxieb4iChK8cY+yanj3hz/htW/eI1yGTHemZOdXaFpXLlhcrFGqCi0vcCybpmhIwwxVVWhrqJKMppbEq5Dt13Z58DeP6W8Meet33qI39vnL/+tdbMfmwd8+Znm5IlqGKEJQlzVV1RKsA/KswPUc/JFPb+gTLEIevPsIQ9dRNI2TJ6eMNgdMNses52uuztbMdkas5xHROiZPcpq6wtAEvfEAb+Dx5MFzqrzAmrocPzxECIWmkaRhglAFe1+7zQ//7V9QNQ1CgWcfPOG733uHOokJzxeUlkl1J2awMWRxtqBpJKuzBZYiOp3zo1OEUF+YwUhVpUprxiOf2faQ4OgUtZVoiqDJUtqypL8taAwNeXzO8O7+r/l/xQ03fJov2nEbdPVtDXh5KDYE/tmXtagb/uHRNg3JfM3V4QXB1RLHt7j/5j5KLQmTnCBM0Szzc9O2iqJg2d0YWFmUnDw75/jxCav5CsexsQcuo8mQzd0RD//yfeIoI0sKirqlahrOj84xLBPD0hmMe0x3pyiqwnA2QAiB13NfvP94NqYsShRVffGQsL4KKPKCNAgJnh1RJhnTvRmOtUTTBJWqE5yvKcuS/tAjDFLSKGPn/g6aphDMQxbziDuv7eKYKmXZkNY1GStGOxMaBU6enbN8dMjb332T6eYY3VAZjHrEqwg0SZP+/+y9yY8siX3n94l9z8h9qaztrf16b5KitXE4kmZGEEYDwzM2fPXVNxv2v+CbL/4HDPjig6+GfTCMMTyQOaOxKJLNXl/3e/Xeqy0r94iMffchmy2NoYUSSXWTzM+lClUFVGRkIL8Rv+X7Ten3u8RFRZPKtF2HWlbwNwGSKqK3TLRCo6obnI6DqklYlsbv/vNv0+65iDSAiPuf/SMWdx5lVnJ7cUuwDdF0hTCIuXu1QDNUdtuQ3qTLbhugvH7K8maFrmmUZY0qi2imSv5FL17MRHaFj+MaCML+/d5tUlRZBFNHliXqpma72jE+6lAWOVVRkkQpZsuGGqIgQmgE8jwnL0pats42TNjcrem4NtOTHo/ffYJpGRR5Se947/leJgmiqlIUNcXWg52HKAnUfohkmSiKjmWa1GkGZY1sGzTUiIJIU5QUWYZu6pRJRBZFaNbfL4r0wIGfF39bj/vfAP9GEIT/qWmaV/9Ax3Tg15AiSVjeLqmqGtNQUOqK9fOXhGFOXdUIhslHP/iMq+e3HJ2O6E+6aLqKgECWFWjWvpT9E8OYzXzLzcUN67s1u82OxIgxQpNgFZB4PkGckeYF221AtfTojXuYrb1Pd5pkNHWD5Zj7nrm9n1JPkxTDMhCEfdDKT/5XGmd46y0vPnqFv/FJvQBRkhBEcR9+YpncXtwSxiW1KKLoKt7Cw+k4dKaDL24IRM4entCIsLxe8NnTWyRl7wQnCCJJlqFbOp1h+4sWALi9Fk3dIKkiWZRjuhrVbkcRZYyPekTLCtMySWrQbZO2oeHdLEmiGFmVUTSZo9Mxum2g5An59RWiriNbFh1bp3A05knO5+8/o2kEhsd9bi5uScIM9YsoU2/poyoKZV7iuDZVVbO4uKHTuGznW47uTZBVCYQG07Ko6oZwt09tMwxlP3UuwuRsxPpuw+R0SBrFDHsdbkQRQRBQFAlFlVFVlaKpkUSZtqvjLde0XAe30+I7v/ebqLqCqKj4yy15lLHd+Jw9mGJaGmJVIbZ0iu4pgdelN+4gySJF0VCIDXezFUIsoLktJCpUXSNZb7BUhcLzEesabTygyAq0g24f+Ir5aXvcsSAI/z3wJvs8bgCapvmDX8hRHfi1I4tT8qIkT3IUVSVab9isd0RBRt2UiHJAyzFYXa+4fnpFd9hBN1RkVd1/qGsy/ZMxr733EFGWCLYhRVaQxSmSLFGVNfPrBb1xlzBQWS981nce/mJLAwS7iLcHbcZnQ+qyRrV0Aj8kCiK2d1s2dx6yKiNr8j6zuW5IogTEffBFkRVsFhsCP0bIM+KVT6ffxnJtvE2AkBeg6wRhhtNv0TTQ7jk47n5ho64aBFFAkkVkVWV6f7rv91c1D944JYpTdisf3TJQJBHDUNBEgf64A5pE+nBKFsbIzRgpSWmyjNaoR1yBUFQcn42hqjFMnaqq0Wyd8VEH09bIF2uCl5fQNEiyhNJ2Qdcpsoo8S+hPB1y8f8HodIAgiJRFjqRISJKAqisgCoRByumjKas/2VAkBXmaMzjuUzf7BbhOv0130N5vAZQ1qq6iSAKOs7cYVVSRwbSH2Wvx7KMXaLbNyaMzZhfXe8tTWWVwNGLpR7TaNsEuQFNV2oM2f/Qv/xBVBLEuKKOIUdem7NqYlsbt9ZwHD89I1ysQRZzpBOkL97tivtpvI7QdTt97jKCIFJuAJgqJFyuckxHq+Gg/FW/pNBVUh2WaA18Dflrh/p+B/wX4F8B/CfwXwPIXdVAHfv1Is5LVzZo8zaAsiNZbVMci3IXEQbJ3Q+t2CL2QuqrYLrYoqoJAw9H9I+pCYLfyuPz8Cqtlk2cFuqnvjUSEfUDIT8rcmmNQFCW6qVG29qYgumMRBTFCsx8qW92umL+6Y7v0ePHJK3RTw7JNVEMjDmJ0SyeP93nRqiqRhDGWYyI0FRUCkqqimhqmY+KtPNxhl124dynLk4KGhqr+/50EQdjvKTcgKzLtfnsfd1k3jM7GGKa+N1WJIqLrWwQgiHJWr9Y0dYM6HtAe9mgZKmVZsdwGqGGO01SIQgOminw6ZH23YRukGEFKMFtgK/tUNJF97rpc5JR1g26YvPr8iu6wh2YpFHlJd9TGdEyKrKTVcbE7Nu1eC02TkRWZyemY7tClyEtUXSNLMwaTHtP7R/THXeIwxR3sB/mqMKKqKiRRpM4qnLbNvddH3H/7HuvbNSdPTjl5fEa8DdAdG3+Xcnw0xHQMPvjhJ3Qdk9/67rdJdwF1kRHd3FEnOYJQY59MMQ2DyXRAUtess737nLsrmJxPkByDYOPRCLB7foHa6RAgcP/xKaY7Qux3iaOS9eWcLEnotm2GR31UbOq2e0gRO/CV8tMKd69pmv9REIT/6i+Vz//sF3lgB359qOuaLCtRvxguK6uKNM6QTHO/kgUIkkAUJoiqRBHs86+LPKfKSpq6QZQkvKWHoMgcKQp1U1MUBYNpn8VsiShJ6JZOu9+m3WujGwahFNAZD4iChChKGJsaDTWBF9JUNf46IEkyiqzYD8TVUJT1fs8b4Yssaw/HMVgvNiiqgtO2KasG+2RAt20hVQWTR+d4UUyDhCDUIEK710b7S3GgsiJh2Mb+qVcSqap6v5rW7KfgDUtH1VSSMOHuxS272zlJ1rDzA/z5lla/hY7E6mpFVlZs5x6DozaOLOAFEdvFBnfYQWt3uLqY8en7z/jj//z3cRUBQZSoixpBlfZRoIKEKEkkWUFdlOy2O5yui9O2cTvjfatAFDBNk/5RD1mW9jdWpsb6bk1R5FgtjSSMkQHT1Ei3OzwRWv0O/spD1WTsfou6rKjLis6ojePayLpKR7XpdDs0TUONQtHMub5c7CsSqoIsyHzrW+9gOzZZENMZukQ3a8okpSpKVEUjWa5w7p+zXu1Y+wtWVws8P6bISx7tMh6995BKhNXtfO9jvgupDJ0f/tmH/OM/+kdsNxGffvCU9XJFq2WxXpugqfSKAsUwMA8hJAe+Qn5a4S6++DoTBOGPgVvgcOUe+LlQV18YrEwHKLrK6mZJ53hImRV0+m2CIEFQNRI/odV2WEUZrY7Ner5B0RVERQJBIE8LDHPfyXFcG1EQUA2V3lGfMi8oi5JWu4WsygymPRRFYvZyBqLAYDrEadv7vGjHZOcFlGX5ZapYWVbISk1VFIjC/mkr8AJURaZuagzdoEj3A1VH9yZ0JgNGxwMUU2F751F8eEGaVhi2gW2b3H/vIZZlfplG1uo5Xw659Sc9tiuPIi+RFYl230XVVMqiZDVbfzHVHbFdB/ibgO6wQ9MI5HnB8w9fYlk6tqXT7EJ2VYmsyFQ1VGWNd7NAMVSauuHl5ze8+949GqlBcUwoCiRTB1lC7bV59v98QBgkvP74DE/0GU77mI6NbuiYroGiSDQ1DI8HCMB6sWE4HRDtYkI/RAI0Q6MpcpaLDdvZismDKXWe8fH7V4jCftL75MERdtdFMXWkv7RuJQgCw5M+WZKh6hqNBLZpkEQZn/7wU3RFpary/Y1EWeyvA0lC1BTqZm+oswtSrp7fsbtb4o57rGfrfVWmbWJJErIiE+1CNMugaRrWqw2RH3I3W7ALQzRNY349R1EkdF2m+94bFGEEB+E+8BXy0wr3fycIggv8t+z3t1vAf/0LO6oDv1bIioyiyjR1Q2fYRRBFVrdLrJZEGkUIlk1awdB1cFwH09Ao0ozeuIfbd5ElCVEW6U0HuN2/WH6wWhb9ox52y6Kua3bbgDiIEUWRt7/9hBefXbGebxBlGVWWKKKU3SakPWgjiSKGZZDEMbZrkWcFiiZj2Aa9UYc03Ru4WK6FUFdYRxaKKiPLEuPTEePzKbq9v4lQT1R0U2ez3CA0Ir1Jl+6w89eeD8M20K19L1qSxC/X3wI/xFv75HlBVgGygijJiJJA4O1oGTqua1OnKeHGR+nYZP6O4emYPIgpbB1J0zBlFcPS+PiHz7A7Fo8fT3Ef3UOsKpAkMkHg6acvub1eolkG67stZw+nnD0+RpQk4rVPuvaQXBvddVjN1gTbHc8+fEnd7AfiZElEUWRUWaAua7IsR9Jtlpe3ZCVkYYKkiOSZzmK5o3tWMOy2vzwHZVmRJSmSJNEddYhDFf9mweJyhmrqfPu775CVFXfPrikbEGyXNEqQZJFGU7BdB8Ey6U8lSgTmuoIkQqvvopk6qR+jaQ2yplJXDXq3zbPnl2iahiSKZHlBmmZ41zOqvARRQFYUHtw7QrcNdssNrcFBvA98NfxUwt00zf/2xbc+8PsAgiAchPvAz43usMPydk1VVrS6DoZtUFcVV89u9g5qjolu6SiKwmDa39tm9lpYtkmW5kiqTLRLvoy0BJAkEf2LJ3BR3Idq/MQopcpzDH3B/TfOCTY7mqpCFAXuLm5pd1v7Pm5RURYlx49PEeoa3dY4Op9gWvsQE0mSyNMMVRTQDJWmqpk+GNMbD1Dsv0gnU1SF/qRHf/LTu28JgvDlE3gaJyTzNVkUIxU5wWzNbhVQ5jmiJKKYJqUfkSQZeRhR5ntzlE6/hShJ1EWJJItUJZy8PuX9D15y/uSci49f8vLzG6oKxidDrI6OoSss77aslxGO20KVZLYrj2zUZ3O7wbA1VlcLBEkkixNGiszsdsPl01fcXMxQdJXBqEd33KZIEupaRJAlBAQMXSULY0I/psxz6lom8kJUy9xHeKoKTbMPJAm2AVW1fy8NW2fz6obFxS1VWSMrIeku5PHvvEt1Oub6co7lWBR1QrQO0Lot5JaAlBWUUcigazGavklZVjhXC0RJ4K3feWt/s1aUCIDv7zhXVbr9Droh88Y7j7A0iUtFYnZ5i9Vy6J9MqFSTVJBQ8xTv5g5BkTFdB0X7m33vDxz4efLTPnH/Vfw3wP/w8zqQA7/e6KbO9N6ENMkQRQHN0BAEgen9KZv5FkEQyLOM3XqH3bYZHPVp9dz/IAhDM0K8lU9d1UiKRHfY+WuDMiRVpQQW1wsiL0AQJVRLZ3Q8gLJgMB0yPB6QpzmCJKAb+pcT4D+hM+zgLX2KLKUpSizHoDsZIZs/W6ToX8b3PJKrBcliSZ1lpFGOYxtUkx7hNsQdtml1baIgpkwzFFUkj0sEoWF2veLJW+doQoPZdjh5ckwpyzx4+yGaqXL++hlFVZKnOdvNDlEUyeuaDz94itKIVHlOUhX0Rl1qagLPJ0v3u/Truw3JTsN0LdIwQtcUOr0WeV6yWuz38Nu9FmWSocgSvXEXw96nuDX+PqtblvelakVT2Sw9NFOnrmrWszXtQRtZ2X88JX7E4nLB+m5LXdWIkkh74BIsNkwfnOCtAxa3K3QZgqxCWu4QBIGbp1e0Bm1EEWTboZFlJuMeqgzBi/1aWxRGKJpC/3yELsJ26ZP6CVJVYsgqb37zDcYPTgnCDEGU2O4SusOaJkpJ/B0CUHXaoCnYvQ6qaf7c3vsDB/46fhbhPqTMH/i5IkriFznMf0Gr4yBKIsFmh7f0MV0bzdDZbUPyvGR8Mvzyb522jdUyqYrqy6CQv44iLxBECbvdIs8KyrKCGhzX2ZdGa2gP3b/xeNs9F8PUSZNsP1xm/exZ1n+Zu4tr0tWWKkopihoUg0YsSLYBiqJydD7B0kBWRL7xnbf4v//X7zGc9BEFkSIrMG0LQVHQ2g6nowFqx6aqBR49OaeqKq6f33L3ckad1+imit3bn1u33eLm2RXdXpsyq2gaUBBQm5omijh67Yzp4ymzl3d4m4Bw7VMVJZIsICYluqGCJGH12pzeGxN7AVVZ0ogypmNSVjVFWqCoMs5g3xoxTH1/gyaCIEISJ7T7LlWxHzLcrXaopk6DgChAtEsoygbLNhBlmbKs8cOMaJdwcjZgeb0kDhOCKEU1DWoCnK5L2mxQZZFwG5KHEaK2DyjZzDY8+s0nXL+84oMPX/DwtVPIMyxFQrMdPr+45dnTF/zH/+k/pY4Swssb6jRDlGXixZr24/vENzOUh/f/3sEsBw78tPwswn1YaDzwD4LdssjTHLffIs9zNostRZaj6iqmrdPq/EUqlyiKiNrfLp5VWWFYOv3J3qWr/slusSKCKGDYP91Ts2ZoaMbPv0zq3c7J12vEOKEIQgQEKrnE7nXY3L2kc9bBv7wmKCuEoqJ3b8K7336Ni+dznHEXWRCwLQPTtYmLik6vg9GykGUZp21z+/IOb+1RVhWKIiGJEq8+vUbVZFqmxeh33mN5s6RUKnRFIpkv2AQhuqkTrzY8+s238L0At92hzAsCL6RuGjqjDpIsc/LwiNOHxwymA8JGz1YAACAASURBVDib7Ksg8r61MDybsFlsiOMcu2MTB8m+zVGXPP/oFZvFhtF0yMN3HtAZ7fve9771GncXM4JtQBLEtAcukqFx9eJu72rX67C6nBEEEbuwhWwYxOEtoqogWxaSoaFrEtk6QO+6+KsdNA1CViKoMtXaJwlSLF1FoMbfBpycTlBbBnrT8Lu//R7//I++i6DIlIJApSgUyzUIIppjk67WKNMxWRwjShJ5WWKa5mFt7MAvhL/NqzzgrxZoATD+ip8fOPCLoWmoqwpv4VGW+wXoNM7Z3G0xLGO/r/13QNVUFFWhO+qjagqRH1MVJYZtMDwbf9kb/yook5QyjKjWGxJvX8KWHJuirEj8BLllQ56yfjVHNVQ6gzbhxsea9JF1hc8+vuLh2/doLJ3ZckurZaNINVKWkic1H/2/HovrFTcvZmRpRlPXeKsAw9QQ4ItSdJvBuEMcJ5R+QLT1qZoGohRFEomXW3rDLovrNcEuJoszhAYa0+DsyRRTUyjygmi3H+77yQ69qmsMTscMTsf711pWfPL9T5EVic9/9IJgG9A0gADPPnjO6W5InhXMr+5Q5b0DW/d4gG5bXHx6SVU2yKrE4mpJq2MiIBJ4Iaap0hp1yZIMd9SmzGvKLKduGkRVJklSREBRZeqyoqEhzwt01+a1dx5RBxne3Yoj65ho49E56kOe0vgZGDrW8RRfM0nnK1RdQ5BEZEUima/IlksqBIpBH0nTMHodlL8l+/3Agb8Lf5vlqfM3/f7AgX8oDNtkfrP6UrQBdFNFEAXSKP07C7coiXTHHTZ3W2zRxWrZ6JbO8GT4lQ8aJVFEvtqS+DvqsgRZZnc9x+j1qOoCP0iQJRFEkaaBOErptR28xZreoIu/CSmynOun10hNg1UXXG83pFFGGiWYvS6ZKBFFCWWSo+gqu7VPd3BGsPWpipruoE0Sp4iygqrKNICiyCiyTA0gCmiqQhgnaJq2XyUDNEMh9iOoKuoiJ1iu6R2PGUyHf+VrrYoSVVcJvYiyqhAlEce1EQQBsSpIopR0F+LNt+imhmoYNGVNWVXEfrKPPk1r6qamESVe/+03KeMUSRQYPzwjL3JkWWF9fcfOi+k4FkVe0Rp2SLcBkqZSJAnOsEctNMimgTgP0GTonh/vk+FaFlUUESzXCIJMEUQY7RbGdMxtIxOLBg+GI8pdRPziEsEyETWd26cvECQZu+uiGSqyqqA6DrJjYViHXviBvz8/S6n8wIF/MAxLpzfuEu8iyrLGsHSctk3zMzRsLNvEuKfvp9Jl8Uvv8a+aPE1ohAbVtsmTjCzd+7Wrlk6UFFxezDHfPkV3TeqsQjV0yqJEUBQuPr0kz0qqvKBIMx48nkKWMbuco1oayS7ap7CpJv1RB2+1o913EcoSqSxpuxZlDQ0Nkgjr+Yp7j45J1lvKokSURQbTPogCdzcLvOWOwahD4gVYtkERpshHEvF6RbJT8MOQq4tL9F6PdsdlcjKmO2wjiiJlWbGZb4l2EWmakqcZ7b67n5RXJMgbqrKkLPbe4aIk78vdSYqoKPQGLVotizjOCAOVMk65+XgLQoPumHQlmayqsDSYnPR5leZoXQdJEDj/xiPSYL9vLioKqrFfIZMEEVvXWC02aFGGINZ0Bh10y8Dudfe2sqZJ6u8oghBDlghvFnjt/ephHiZo3S43z66I/AhJgNlHn9M7n9IZtFH8AFnTCCQRs99Fd1sIQFnkgIhqGgjioUd+4G/mINwHfmnoDTsUWU6ZVwA0X7iM6dbfv6wtSvtoza8LWZJSxxnRZgdlSSUKqO0Wsq4iOxbpbkMYxGyDlNfee4J/PUOzdFTLZBuXfPKDZ5w8PMKy9X04hyRQFCVllqGaOrD3VkeUqWMZSZGwTI1FXmB1dHRDo6prOqMuTtvEsC2CMOaN736T3A+oyxzZMPCDjFcXM6yWwex2ydH5FE0SyIuCOk2hEdj6AcvZEndYE10uWax8Tk6OGB6NaE9aCKJEkeZYlomsyrSHbXarHcePTkjjFFmSaPValFlB/7iP7hjIkkxFw+mjE9bPr/n8Tz/A7LbQJIX1bI2qSMRJhp5X7DYhRw+PCZOUXqfL6fkY2dRoDTv4fkIlCCh1TZkVVE2DICtk/o48L0iinLooOX/7nDorKNOcOkpp0oztq1vs4zF612WxTaiBNEoRhBrjdEIURKxv1+iWRuaHNGVNEiW0h13y1Za0LKiqhnS9xTkeI2s6eRBQpjmqY2IfjVH0r881eeDrx0G4D/zSIMkS/UkPf7UjSzNUTcPttf7OZfKvM9lmi38zp9I1ljcBZZyBEGANeghVQ7D0OH9ygoDAOsgwjybUVUWmKHz/X/877LaNamj0J32KKKGuQZBETNdGlUVyWUJRVOKixunq+LcBmizx8O2HeCufJMnoDFym9yccnU/QFJHVYst2E+Ce2DRNw4uLK55/8gqEGs1UsBoT3VIR05zje1OqcAeyiLf10R2bzWKDrOk0Zc1m5bH1A5pPv7COlUQURWE47NMdd+mOOrhdF8e1aPKShoqLF1fc3i6I0wTbdnAsk81qja1qCKrCer7F7rm0hy5BGOO2OghCg+O0QAKxgM8+uSL2AzTLpLeLqWQIwwxNlemP2miGSZJn6JIMsoggidx764z41Q3pZouk6xiTIY1uo5cV4fWcwbuvk4YxwWzF5KhLFWWYwy7B7paqrPYL6V+UhDTDoM4yqjhClBWyNKPYBCRZRVQ27IKUwahN+mqOvtiRhil1ltMdd+hNBiiqhN52keTDR/aBg3Af+CVD0zWGx4Ov+jB+ITRNQ5Xl5GnF8+cz4l2IyH7NLfdCvDin3TYZ99qIioq38knjHKuzdy97/d3H5FlOd9Tl+NGUMgiZvbilfz6hNezgzVYotkGJgGFZqI7J8LiPpWooikirbVPXDbIsQrMPStHbNlbRUAkysiLy4z/9ER9//ynUEIcJaVbSG/Wwug5t20QTRYxxi/ndBkWRMRyT7dJDMUxuLmacPzll9vyO44d7FzZ/taUsS3RVI5Zi3G4Ld+hy/vAU6oY/+7c/RNAVFFMnmC2ZXS5579tvcfnpJd1eh8G4y2q+RrcNvHXAeulz8vgUt9smSXJ0xyRJM9arAFGC1c2SxcZjMO1TFxmO61AEMXVdoWoGeb1vy7z1j98lur5ld3lNA+Qbj818QffN11mHCboiUxcpkqnhdF3kMidebmmfH6G3Hay2S5mnyLq+D4+RJJqyAgS+yJEhiWPyICHIaq4uV1w913j3d99ifbVALHP6ozZGleF/+jmC0KC2HMzphNb4r54XOPDrw0G4Dxz4miAIAmVVU9YVu41PHETUWcFus6M7HaFbFUdvnSOrCsuZxzu/8QTNMdmsdzRVQ1XXX8wCdBhM+siqxMmjU1bzDbIsMnl8hrcNycuavKnZzn280Ecfd/DuduR5uU8JkwSyqqEz6WK3bRRVoakbyrxmdHrEZhnw/p9+SFnVeGlC1pQkZUK72+K3v/tN2paBKIvEUUgYpvSnQ25u17hdB1VVicOEOIypmga7ZbHdehRFjmG20CyNsij2PvGiSJ5nlEVFsA0wDINWxyGIIpxuiyxPqYqCMs/ZRSFF1XD86Jg8Lvjev/tTFFXlrd98ne1qQ3fSp8hzWuM2UiNh2xaXz+YItUAaLhlO+pw9coirhiiuOGpZ+C9f0jRQlsU+tQ5ospSs2TvqjWWN0bhNGHhkuxCzZVPkJYpjMXrrAdHKQ5ZFyqxAkiWMjksuwOZmidayyfwIVBXfDwmDmOUnL3n8jYd0XJ1snaECq4+e09QVzmhAMF9TVzVBlDKYjFDNw6T6rysH4T5w4GtEVteojkV33KdIchpJRLMtiizH1CSSzRZ3MkI3NYKVT1LViLLE+RtniKKAoilYtomi7dsHUq+NbBqE3o5gEyAZBpnn8/LjK1a3K9yOzXjSIdh6e3ESJCTbIl16bOYeg6MBpmOiB/G+j9tIuJ02T77xhCRNWSyXLOcrlqsNTteiEeGf/eF36N47RW27bLY7Pv3wJVU+xzQsqqzi/LVz5jd3tMcdZL3FYNLn7OEpgihQVxWSJKFpKmmc4q13ZEkOCAiCRJnWyLaEpGmMpn10UcFybEpEuscDuv0O3/vf/5RGFHjtW4+ppIr+dMDHP3zKy4srTEtnejrh7LVjbMvF30SoooCh68xezAizCqls9j1vTUEQBIqy+uLdERBUFX8b03YtKlkkvbqmSDKMlomoaVR1RVqU1JRovTZVVuCO+jgtg7ooEeoGs6zJ8wrJtgjTis8+uULTNUbHfSQBmjRHqGrI9zclAgJZHFMjEsxWyKLKRy/ueOO33kSzra/sWj3w1XEQ7gMHvkaolk2ULBjdPyKMEoq0INr6dAYu7baF5tiE3g7fy7h+taB7MqJqQFMVJvcn2C3rS9EO/Qhv5VEUJaEfYdoGhi1z+fkVZV5A3aAIDe//6z+ndzoiLxuGJ20MU0d1LKhrFrdLuv02g6MeSZTirT12a5/Ii2iUhihIWK+3PHj9PsiwWG5Y+iGvv3WE3nLIqlsePDpDbUTiMKUsCnTXoKxzLNdG13V6vQ4IUBYllmMxOhpQVzV5mjMc9Il2MdOTCTcvbkijhE7XZTVbc/7olF6/Rft4QFyUfPhnH6OpKoZp8Lu//x6Wo1PS4PsxqiLS77lstj47P+TubrlPgAtTSkXi8w9fcu+te3z+58/pDVw++/gVj0/HFEGMXFY0NdjTEVnZkKcpwqBNmUTUNVijLu7JBKXjEKUFq88uMY195aOwDWY3S569v0U1DVRTQxJlLMfi5vmMpz/4nDQu6A47WLIEVYMoS3tnP2kf6SoKAk0DdVXRiPsBwLurJaPTJaNz5T9IVDvw68FBuA8c+BrRm/S5fHrFzasZk/tTvLsNk/MxHVeHoiTJc4J1yHqd4PsRSVkzmA64uLhhNVvTHXcYn44YTPus7zY0TUMSpQTbkCxO6XRsTFVGbGqcjkm68ciTgv64zfQ/ekTmRTR1w26zxQ8i5pd3++xtyyAvKoK1R5lXZFGG1lKhbrj35B43szuurm45Pp0wmgw5f3CCIu1z0W3XRpIk6iKjKSqkyuAP//j32cUp4+mAJEzQNAXN1qGExfUaVdvtz0e/S55keAuPZtDDum9x/GDKa28+wPciGklBd3TWL27o9buIosCD107pdhxUGVRDZvbyhvGow2jSJYlzqqbh6vkV3/6t9/jszz8nTzLiOCeMMk4eHtEfdIi8iPh8RPftJxheQNnUZE3DRx89RzEMju6NyNOK4btvIAgCcZSym++rFmavR+e4T+hFBLsASdERdJWbyzmGYzKY9Lj5+BW6aXD62gnRLqLba2GqEtcXV7z+zkNUPwBZw2i3qPIcJAmKCmvU50fvv6SuG25fzdmsQwYnQ7qDzpc3bAd+9TkI94EDXyMkSeKd330H07WZvZxx+uSUKgygEZAtk/Xdliwv2Xohty/vkK6X3F3OmT6YkuY5dQ2zl3eIkvhlUlpVVtR1RZXWxOstVZZRxymarqD122yWG+49PsH//MXewxuRoqoQZJkwh8XcRzFkdE3B0FUev3nGk28+4NnHr9AcnU+fPmN2fUdT10iixPs/+ojX33xMt9MhWAfkaUH3qIuiq+RZjtO2iaIU17GQRYnBqI9ua9y9mhN4EQCartKbdFjP15iaSu2YiEUXs2XSdm3yssbttOj2u0RBRJGUCI1AsA5579uvQxhCnlECVV5w8eOn6G4LSZPJopxH33yd1eUaUZKIohRFUxlOukwnHVbPX5GLFZuLa+a2jiJphGHM86ev8L0dkiQhSgK2phGtPIq04OjBEZ2jPuvZlrvlLadFSW/YI/BSLp9dYlkGCAL+2ifexXQGbQzL4Oh8RJ6WBBuPYLFGFEWSrKCxWwRpSe/hORQlVV0jahovXs65enbL8eNTXn52hSiIvPj4grPHZzz+1mtfqePfgX84DsJ94MDXDFVXeeM3nnD/jXNunt+wzQvCTUC+8CnLBkFVWNytSNIcqSiJw4Q8zXn49n3qumI731JVNa2Og9kyEQVIdjFZWZBJAmVe0hm28VYezvGA0f0j0s2WYLGhRiLJUiI/xJ2OSOKULEkxDBulyEnCkGs/YPraKa+9eZ9tGHEzn3F0PEY3tL0bW15x9fIGIYeyqvC3O1RDod13ybKcpobrZzeo+j6n/Py1UxqxxXbpEe9iEAUkSUTTFUQEFGkf7SmIIqoq73fdBQG73aLIc1azNbcvb1FUBUUAqa5RNYlGUljdbTga9fHOpngbD2qZk0cn3L83ZfZyjukYdIb3KaOYUdvA/+yCOi1INjuazRb1dMKfvP8j4jClLirCIEIUBO6dn5DmNZ2zIxzXJssK/ux7n4AAtm3Qch00Q8Fq7YNn0iTHcW3KvAQRxmcjmrrm7mqFamhYHRfTUKnqmn/7f3yfdsfG7bt4UUH/eEDWVDz9vz4giRK6R3028y1VmiEqIqPpAH++5PaZzvmbjxClgz/6rzoH4T5w4GuKbuo8ePsBu5Mhq9slVVlx+fSKl59cIokydVVT5iW6qZLEKWmasV1sUQ2VuqlZ3C6wAnsvgpZGvk1JiwpJEBifDhlOByAKDE9GZPMlgixDVaMoCnVRUdcNDQKtrkMRBCDU7PwY1TYRPruiezJkF+e4TpvLZzdkSU5RFXS6bVRVJQpiZEmg13coiorB8YCmbvj0B5+hmzp1XVPmBZefX2MtLN7/3gekcUqn79KfDljeLKCqEU2F3I+x2jZpmuH7BWmc4X10iWIoaKpKb9jFu5yx3gZcDl1ee/2MJE5p6oZ8HfLo3pRwOkaQFcbTIWoNYpIhyCKGo9J/44Q6SUn9aG+TqkoUWYGY5bQcm5cX1+RZznDU48Fr9zl7/RQakeF0wHq55fm//wShEVB1md64h+1aCI0AzT6+VJJEaBqctknd1IiyiK6baLpGIwiYtk6ZFnzy558SRSlhlPLs2S2SovCN775Lt+ty/5uPiL2IJI5JwwWyJjEYdBgddTEdA6Wu8G9nCKpKe/SruTJ5YM9BuA8c+JrTaju02vvYgOF0iGZqfPzvP6FsKjp9F0EQ91nXRU2rZbJdeMwubomjFN3SGUwHdPourdMJTZ4jNA1NVSG3DERNY7XYUSUV6qBHtt7idG2ivKRWNUS5wbZ04jiiKmrqpiFPClIppMxcri+usWyD0dGA25sFlmnw5I0HtFsuJBlFENFUNYIAddwib6AqayRJIgkT4qqiyLY4bZvh0YDNfIO/CpBEEdc16Qzb+HcbyjSl3lSUdUMS54RhwmrpkyY5p49PGAxapMsNkiDirzyK8hir28bzImqhIbjdIuoa3maN0ghousL81Yz77z1g+eoWzVBxj7rIpkZwu0PSVaq6oSxK3HaLyfGINM2QZJHjkwmO6yArCkmUUuUlb//2WyRhgihL1EWBQkNNjWooOB0HTRIoo4h8uaI7HUJRsvY2QE2r28J1LXK7xN+GzK4XgITdsSiLlCyOOfnOW6RhSpEUxEmK07GxNInewEWjJnp1jdy2adZLzMkYr4H2+CDev6ochPvAgV8i3J7Lm7/5Bk0jcPHhBTfPb/el15MR0ycjwo3P+mbB/NWCuoEcSOOM2Ys7Wq6FJjUIokiaZwiSTJZXeHcbVEuhznNGxz0224D+2RFBmKK3dPqTLss8IQkSWqZOuN2hWAZlBdulR7Py+e7v/w5+4NMddHjtzUfsFh6xt6Op9qEwumVAVSIIMpIqEfkRVVkhiCI1NYquMns1Q1QkBsd9FFmi029jWia+FiJJEk7bxFt4FFVKFKSoqowsy2wWW476Nr2+y84LSbYhFx++4PE3HtM6GhFkFaZmkaQ5vROL3XaHqqkcPT4hifaDcZvZmk6vRSnI6K5DmZe0Jh0kx6ad5Dy8NyUMUyx3v4v+7McXXH52jaRIHN07YjQdUOQFhtAgpBHr5x5pmhMmOa5jUkUR3naHZVuEa5/N3RYvrxGrit7AJVlvEEWRjmty78kZ8+sVeZIxPB7QG/dYv5phaCr9gUNdlTimShHEmLZBvdthqDLlLgBdo1E2iDXMbzccPTrCcQ5ZUb9qHIT7wIFfMmzHZnJvjLfyECSJPMloaAjmayRJJPVDeqMOUZhgKArhLmZ41KU/7eB2HW6v78g2CXfPromDhP60x82rO/pHPXZxjr/YkKQl3b6LpelEXsijb71B6PncXc8Jtx7+LmCT5XT6bURJJM8K+r0+LXOf3tUbddDriiROUdQvBttsgzDKmJyNefbjC2Afq9mfHPHik1f4mwDL0tltd7z+3kNkTeYHf/Ijbp7fomgKw+MhlmsSRylFnlGWFVbLQVRkKgQUTaLTa2FZOlmUsrxZI/da5KJMVhc0ooC/C+j3OpRFQVGVKLqCIVtkZcmz57ccj7qYRwMMyyDLK65vZuzWOxAFyjBDtExWsw0XP77AW/pIisznP77g9/6T72CYOnIcUBU1cZzgbwK2iw1nbz5gfrXAahlEQQiNQJkXdCYDsqTg+rMr/I7FZrbi3lsP6PYdgl2Ebu0NZ5K1x/LpC6yWheGY5GUFssz0ZIxpKcxfXFFlKbplIWUhDQKG63L70QXFakV/3MWZjrB63a/4yj3w8+Ig3AcO/JKhaAqyJCIIArZr4eUllqmSeCFmx9rvAMsKeZbTbtvYvRbjsxFVHvP9//PHBFHM5OyYwbjLvFyxmG+omoYsiImEBoqS3XpN2zWQZZnZ9ZIszhElgc7RhM50wuXLW77/vR/xB//iO1RZTbJL2M7WnD0+J0ty6krBHrmYiUGVFRimim6qKK5Ns404e+2UPE7ojbosZ2sEQcBqmVRFhW4YGI7FarYl3EUYjk6WlixvViAMaA1aFFmOt9yRlyVvfOMhtmNinwxYXS8oswLVUJEdh9uXc4ZHfT7/4SeEfkJn3COKIvJdhABU1EzOxnRGPV68uCWOC44fThlLKmt/wfxmTl1DtIvoHx+xXXgEm5gsyRmfj1nfrqBpiP2Qtq2QbQNQVBY3K5qmoUGkLgoAZFlGEASapkHRlH34S1GyvlthODqCILK6meP0uvz2P/sNVgsP2zYIFxuqGua3a5xWgu2Y1AoEUUKdJ5RpSlNXRHGCaZsIskRT1iyfX+PdrEhOekySFFnV0JyDYcuvAgfhPnDglxC336EzbBN6MVVekgUBallhqDJH5xPSsmL8YEKZ7i1TX3g+uiYhahrJ3ZLLZy+ZHB8jGwqyUCM0DckuRFVFyqZm0m+jVCXe7QpVFjEMlSwr2NyuUHSFdtvin/6rP0BH5vnHn7PbBJy/c58kirn45CW6qpIFEU7LYHr/CNVtIcoikZfw/IMXbBceSZzQulnSHXU5fXSMqqsURYlu6CiavN9DFwRGZ2MkIE8ynK7D9MGEttuiBoyWxfTehMFRH1EU6Z6M8Tc+SVJQlDXHj4/p9l3KLGfnBVRZwd3LDUf3RpRZgawpNLKCoKrYLYfLF3c0InizOYoskSUZiqbRG/XZzFaM759Q5g2hn1KVFYNpn/nVEuoKWZEwOi3msw3B2kezDeqqJisbdNtCkiRaLRtRlRBVjfk8wGk7vPt77zA6GlHmGavZPjc9jlNmL+6wbY08CBmejkgXW+o0R6prjI7D3asZZ/cnmJMh2/mWNC8IwhJ56lLsYhoEyqIkS0uCMKW6ukNzbCzTwO46CMIhPvSXlYNwHzjwS0i712JyNuEyvULSZJoQhg/GdLsOb/2Tb1AXNbu5R7DdER91ePqDT1jeBQwfH++f/KoGRduvXLX7XeqqIFqtUUSw+20GnRbhJkB1HEQZli9mJGGMYmqM7x3RAHGQcjP3GB4PefzOA8qmJggSRsM2QpZjOQabtc//x96d/Uh/5fd9f5/fvtZe1fvyrHz4kA+H1HA2SSNZiixZiA3LhpwFCXKTwLnLTYBc5DLXAXId/QFJkAB2FiCQIkhC5ETyLJwZLkM+fLbel+raq377ck4umpElx4gjRByKYr2ARlejuvpXQB30t86pc76f77+4YP/xHTq7fc5eXXJ9PES3DEzLIosLNE3Q3ewipQKlWIwXpLEkmke3n2mvYjZ2+rdL46HDxnaP1qCNEBog2DrYxDAN6qKk0QpwbIM8rzADD027DTIZbLTxXIvFZM7m4YCqrMG0aHYbLKdzJq8uSZcprz++QyZqksWSQSOkv9VjMV1RV5Lu5oAyLRldTkmTlLYK2Dnc4eDeNpuHG6RxSqE0yrwibDeIkwzNtjg/GdHb6bN5d4CoSkolODsZYzg6O4cDysmY9PgEy3fZ3x8wz2qefXRMLSXxMkVlOVVRYVsmhqEjNA3DstGlRA8DSstCkzqjT05QMmcVP8Nv+nT2NtA1oNnkxz8+hp8cs/dwl/5WD/lSIoBGp0l3u4+z7nv+pbIu3GtrX0JCCO68fkCr1+Lm4oYiSTCKlI2DbURWEl1cMj2+RhU1Tq/N/sM9jt5/icwqtu/sMDy5wHYtHu7u4AYBRl0QrXpMji7p7WywdbiN/U6DFx8cE8/mxNMZ6Dqy0jEsg6c/eEbYbzEbzSiXMY5rcXl+Q7flM3t+QnQzw2/6OO2QIHQZHl+zXCacvLzi9NMT/KZPb7OLUopoEd2uEqQ5sqpIEpt4HmFaJocPd4lmS5arBMM2SaKU0eWY1kaPupY4vo1hGsi6poxjkLeb74SqKedzDN+j0WuiqorFdEFr0KIsCk5Or+huNFkMp7jtJvHyBtM2yKKYy+GEWkrGV1PuPtplv9/CMB0uz6dMLuZomqDdaZLFGcvJAtMyKX6aopsGy3lEq+2z9+ZdpuMls2kEZYUbuswXGWEr4OTZKaZt8ujxPWafHFHnGYYXMJslxOUYb3sTx7PQUGR5RdgLEcD2/R2EAKcZINFotEM+/eDVbfqaZdLY7DK9nHB1MaGRFTz+uYfYlsHL5+c8/sYDXE2gKYkuCxzf5+mPi9SnIwAAIABJREFUnnOUl+y9fsCjd1/HtNetU78s1oV7be1LSghBZ9AibPksJnNkFCGkIjq7oJgvbo9cZTFqOsXvdGhttKmKAh3Jk3ffZP/RPU5Ox+RpBqrGqeEX/p1fJ3RtVFFR5BVBaGNbXVzfI89yNNO63YE9aGG4Nq12SDJbMLqeYOk6tlBEy4haSrI0p6okwVYXzdB49ckxbuiTxhl5mlNmBZZt0Oo2WI2mbN/fx2v6rOYfMk4yBNDb6iAELKYRRVpw/uKCqqx50vSxLIO6KDh9dk4QWuSLmMloTraK0ZEgJbppkuQlVhiCbZHXNZXSMSwTw7KZTxYMz0bURYUTetS1pEhziqrGdk2efXrOvTfu0vAtlNCJogQlJY128FlyWI1SimJV3K4INEPOX16RFTWLZUyRVTTaTeLJioWoOT4548MffsJisuDv/bv/BnqSoAmds4+PqOsKXWhsWTaqVggh6G936Wy02NrqYOoapy8v+fT9Ixq9Jpen1xRpie3Z5MmcIiuYj5dE8xVSKo6fXXD4+IDd3Q1cJalXEfFiiWEYuPf2ef3r9/nBH/6E0cmQjf0NBnubX/SQXvv/aF2419a+5EzLpNNrM4uWUEGVplRFSavlU8UpdVYSWDo79w9xmi51XhC2m5yeXDPY3qAzaDMeTjl8+AZGmrA6OkGmKUbYYHurzej0BmEIwqYPrs3zyzFeM6RUEte1EXWI0MAxTWRVYrsuVVrcFk5DQyiFE7icv7zi7V/6Grv3dsizjFanSbPXJGwFpHnB6ccveeuXfo5mt8n12ZA8zkEJRsMpqpToho7tmFw9PcbSodXy0QB8n9OsQlUlVVliIVnczBACtu7vcXN0hdNYoPsBVVmxXKxob3exHZMkstDKmu7+gOXNnGiZ0O51WERLLs6vELqG0/AwTRPXdTl4bf+zmfac66MrOps98iRl/8EORZbjtjSswKHVbxE2A6JljOX5TEczrm9GnB6dIWuF4ztcX4zo+jZylVJkOZoAqYNlGAgBKBjs92m6DlfPTonSgmSZoGsKhODlh8e4voMfeti+zWK6wvYsqsLGD12S+YrVaM7mZgtV5qSTKaCopSKfTggPdukdDJhfLSiL6osdxGt/KZ9r4RZCHAMroAYqpdS7f+6+/xT4L4G+Umr8eT6PtbW/6YSugQR0MHyfMooRaUJ/t0epBMH2BlZWcfzTE5xWgNITDh4c8OCdh+i6zu79XaLraxYnZ4haUiUJmmmhtBJTV8SrFblUtLb67L9+yPHzc0opaTZ89DRjsNWnLEuMLEeZku7uAA0wXQt/o8PpcIVm6nzyw6fce+OAzcMtnr73jDLJOTr7lGanweNvPWY+mXP42j5VUTEZTbBcFy/0KJKKqipRdYWUijRKmJzf0N3oYMcFhaGTL2L8wEHpIDQd0zGZT5eUSUFVK3wMhKaYXYzZe22XNMnRdJ3uVocwdNm+u8VsNKcoJXGWMNgckCU5qlJcHw8J3AAlJShJtEiwfRe/4ZJGMaPrKRt7G9iBg2npuJ6NFnpYlk6aZEhVEyUJe3d36G30SFYJnc0ee/ub1EmBE3qUScbgwQHKtjl4zSX0HaLlitF4hjAsijwmSyvyokBPcryGx73X9+kNWni+y2IRIzWNsZLEy4gw8KirCsPQqaPiz8aK5doIWaOKgqARkkXF7ZuytS+Nn8WM+1f+5cIshNgDfh04/Rlcf23tbzyhaZihe5sNPegh85xyvoCyoHO4i2g3+ej334MawnbI/bcf0tn8F+d66zSliGKoJIjbZXiEoF4saHbbyDRDs0xknXHw8D4//fFzvNDDsG0Ov7mH0CTLWYLXa6LnORqK9qCFsEymcYnp5WwdDIjmCQqNFx+8okpzrq9u0DSBrmmMryY4vk2ZFAS2QaoZyKrEsh3mkxFZnKEFLn4npM5LqqJCKkWV5czSAsf1kJrOdL5iOotwPJdACmrjdhNblmYky5jWoE1Z1IShi+UZGCg0WSBWK+7f22JV1rx69pIiLkiTnJfDOVuHm2x/bQOVlcS6xsZ2FztwGF2MsDybvfs73Lm3jeNZ2KFHNI9IFxGWoSPCgD3PY3OvR7yImQ3ndBoh4+Mx559csH24hRs2MJstPvjRC4SA7b0+08+iTUUc43YaLBcxQuigNMKGzzvffoRWFkRXQ1JNMLi3S3d3A4qCeBZhmhrIimYvpHJ1qiTBtgxsy0AzDXTbJUvm3P/afcJO64sbvGt/aV/UUvl/BfxnwP/0BV1/be1vHH+wQXR1TWWZNMP7qKpGM0xKQ+f4J6e4Qcjg7hZ3ntzFa3h/4bFVWaEk3G5Dlmi6flu8NQOqCl3V5MsCpUGapGwebmLbFnceHTAbL2i2GgwOdnEbHrauo3Hbj3u5yullBW47ZOdwk/NXtx3cfvTP3ifwbbKZwu80mY4XmM/PoZLYwYTVZEFZKaQQGJbGm19/hKhLAt8hbAfMx3Oefv8pum3Q2erjFBWygpOXZ9ycjSjT2yNVh/d2CNoN8iSBqkZogrqo2Njt44iadDwjX8WousZ2baz9DfQ44+DhAdEqBt3g6uyauqqJJ0sunp1x5/Eh1y8v6Wx16W312Nkb4NsaTd/CbQZcv7hAoXBMA2lolEWFHzpMhgmzyRLTtshWGbKquTq6xnM9xtTYtkVVVYSBx/xmgde83VfQ6bdJJnMGW11qJUAohCbY2ukxvbzBaIUYhk7g6Ig0u106d2w2tzvo1MzObth6uIdtapTLBZph4nSaiMDj0TffJOw01kfDvmQ+78KtgP9NCKGA/1op9TtCiL8PXCil3l8PlrW1vzq6odPY3aZKU1RVozsO6BqLmzn7bxzit3yCTgOAuq6JJxOoa5QCWdZopoXd61LO5yhHQwmBv7fD4uQCYRif7VDvsowzTMdisN3HDT3c0Ec3dHbubP0/kqlqETEdzri5GLGcr3ACB9O16G92iadzOpsdJjeL2zParYBS1bx87xn9nT6T6ylOwyePE+4MQqZXI27SjKLfone4yy/+o7/F8nJCMpljOxYbuwOePNkDFKWE2SxmOl6g2RaiqijTkuHliGg4pdkOiC8u0QVYlkCzfERVo5UltmXz9W+/RV3kpKsI41uPKYTg2fef4Tg248sJe4/2iRcRbuDQ6zbwHYFl6kTDG1SVka8SNF3HbASEvQ43F1NmwyXlNOXyYoRu6Nx/6z7Buy7337iL4xjIUjKbLRhfL6jLkjIriOcRnX6Lzv4WhmuTRzlJmrF7bwtTFlQrm7q43UinVRV1mbP/aJ/h0SUvfvwpSMlgd4NS19m7v4Mz6N2+MKZJczD4GY/Qtb8qn3fh/kWl1IUQYgD8vhDiKfCfc7tM/v9KCPGPgX8MsL+///k+y7W1vyGEEJjeX5xNd7a6f+Hn1XhMdnlDcnWDQmGFATgu0WSO12ph9gbIqsLwXapSgusi0Ag7bQqhM5+saHZDKilJVile+FmjkTTHDdw/u05VVswnSzTTQDNN0iijzCom51MGexvMLZ3VaEZdVuzd38WydKJlxunzc+paEi1inKTgne88YHJ8jqwVzX6b3bcf4jcDro6uIM9wdJBJws3TVxQdHx3QPJew3cG9u4FvG1SrBKng/uM9sqLG0DQ83yZKCqLJbahJd6tFbVk0XIv5xQ2nn76krhW257B5b5833j7kyneYjBdopsHea6/T3WgSard7AtKkokxz4ukMp9GkSjLKVUxjf5vFdEGZZGRxAlJhOzbDkyve+Pk3iC6GvHh1gdcMsUOHg3tbvP8nH9MZtBBSMR9O2bizw2K6IlrEXD6/IIkyXn/rEEPTybMEygqzE+J5LmcnN8g0x/Fc0ARRnDG9nDG5GNPZ6lMtl5iORfdwzvbDO+i2+bMYmmt/hT7Xwq2Uuvjs+40Q4p8CvwzcAf7v2fYu8CMhxDeVUtf/0mN/B/gdgHfffVd9ns9zbe2roq5K8uGYYrHECDxkWVIuIixdwzJ1llc3hPvbnL8ckSQJge+T5im6ptALxWy8wHBsaEC0WnF9MqS/3cULbvtoG6aB+VkhiJYx48sxMi/Z2Giwv9O4LeaLnO/90Xs8/uZj7r91l82X56SLhLyUTEZLbMtCAVUlydIM23bIhMBt+Ww/3CPwHaant8fCGtt9qiSllopktqDAxNRAq4E4xjUCktEIzTDJi5rl8xPcwQZ1JRG2xdXxNfEiJl5EaB/rPPn26/StNq8+eEa0vA0jKfKKyZ98wKNvvYXpGvR7IZlhcnJ0StC4h6kkeRTheA7kOY7vo5SklDUWOlKC67ksr+Zouk6z26QsSvxGSJUXzK8nKCFYzZcMhyMwDXbfOMDWNQ4f7bGcrkizEiE0oumKqqqIo4xXzy65c6dPkWbomoYdeOhhk/jFEMqK85NrlIJWp0HQDvFNnXI5JxmtblvUnk8RUrHz1sP1UvmXzOdWuIUQPqAppVaf3f514L9QSg3+3O8cA++ud5Wvrf1sRJM5sqiQVY2qMpAKs+mDpuG0mkyOh+hhg/l4jt8OWVxPWE5WKAFKE5iuRSMMqcuKVrvJ9HTCybMzNnb6ZEnG5sEATQPHczl/ecHZs3Pe+vYjnDpldTkiWkR47RZ/+x98l09+csT8esbGwQZRek68ykjijIM370BdM72e0uw3yaqa9k4POwyxfI/o8opwa5Pi5Jr0ekgyX2IHPpbnEUURruPQ6nfQlaRcrqgWMWkU47Qb9HY30T0XDJ1KSXYONlhN5hgHm8iqZnk+whYaYaeBqmvysmZ5PaFCMLocIcsSv+FhyJpch2gZEXQCdMuiLgoM26ZpK6TroxsG7Z0NDNvAbfh0NrssxkcETZ9Or0V7q43MC3RdR9M0pJQ4jo1rG5iecRuJulS0GzYJgvH5BGpJZ6NDlmQ8+3BMa9Dg9V/+BppWUxQgEcii5vzoiiK5jXBdaSuEpmP4NvHNnOnJNUI3KLOC4acn2O0W/f2NL3porv0lfJ4z7g3gn372Ts4A/hul1O9+jtdbW1v715B1iZQ1xWyOTDMqwJgvCO4coJkaQbtBnRX097e4OrpkeTFBAn47ZHo5xm645KKmpffRnBTN0FCrmNnpNfpmi8zRGN1MaXWaUEv2728RuAbzlyNkWRE2A3TLYDpdYdoWrW6ItARBLwBD0du6y+WrK6qyYvfRPkVRITUN1eygmYKqKjAaDQwlqaKYKi9QKPJVjKcbtLotRFlhmDqm46JSHVA4G11qKdEsE6Fq8pslUlW0XZfO3W1kXhIvUmJqyjTDabSwg5Cr8yGWgjJOWKYppqYjkoxEVpwcndJ2LXqdBrms8BwL07LQdI06rwgf7qObNq8+PiZoNkn9mN52j7qqsXwbO3CwDI1iuUJSg7BJ04ygGXBxcnW7212PKfKC/a+/yXU1xmsGFFWFhqDRCem3A+YvjqhWEV6nRbg94I1vPsTr+FRZyeJ6imVqWJZG2AyZPTtHMwykEOiujaY0RsdD2psdDGu9ZP5l8bkVbqXUK+Br/5rfOfy8rr+2tvavkFegFLKugc/+AUiJyjNq8/bM9WKRkswWaEIQbra5enHBYr5Ed3TOPnnOzht3uVkukKbg69/8GnpVc/7jF1x98grf0tja7DEbTel0Q4QuqJYRCP0287uWqG6f8nLKxmGPsq6ZXU+4urrh+vwaz7Fp+D7NfgfX9anrmmgekwjYPeiT5xKj6ZEvVliqRnNMgk54e2bcMHD7LahqDMugWC6QcYwwHZbzBWbgI9MUSykQCtv30S0TIRWlJnFt0CubPE5RtaJEYxGlJHHG1uEus6sRhufw5s89wklW/NyT1/BbAUcvzjh8sIesakpNw/YC9FCnRuPV+8+xOy3SpMBvhWRpRZHmWKGH6Ri4gcNi6pEsVggU2w8PMQMX1zMxEbi2RWi2kEnM/sM9nn90RNgMkHXNgzf2qadTZJrRPtym/fp9RFliJimDpotuauhhSCIlq6sJWiVp7g44fXGFrCVB6JEpwWo4oX7vUw4eHdBor7O7vwzWndPW1r4isixDCYWq5e3n1JaNAoShITUdx7aoZU2RFyzOb9B9n6Ks0T7L006rnK3X9hlP5mAKrqfj2/Qsy+TrP/82Ay+gHC2okpLeoMv8/ALd0BH7OySGgVQahWPy9E9/xPnJFY9fu8uf/v4/J1olgOLu47skWUq8WvFaw+Xw8R7P3nvO5fNzNu9tk6QlJQrTSHFtG4HEMU1UVWH5Dm7ztg2rynOqxQKKAmE75EVJvkwo0gzNdUnzkk6vjWHoFIs5dZKiuR7pPEJWkrKC5GaK2Wqwc7jJ6PSGPIpxmh5pnKH7DrOPnzO+HKId7BD0u4zHEXt3trAsg2y6oFpElGVFq9Og1DRmSUQapZy+Oqc1aKNlGQ0VslpmOJ7D4HCPNE1YrFLchoMbuLimQV0pirpGZCXT+YK9+ztcnVwhK4Ve1+ieQ+etB7iNALlckS0iVF6gWSZVUmPmFW4jxN3uoiqFYeiMxxFplDC8WTJd5Wze2WY2nCI0RW97wMbuYP2Z919z68K9tvYVUVUV6CaG7yI0nTJLQIHtNDAsC5lnCCmIFjHxfEWvE1KWAt11MGyDstC5vBhSC4XfC5nPV7iBS57m5EXBd37xXUINVpcj9KqmsdXmKo74/j/7AaPRFMu1afe7/P7//If8xr/5q3zvj37I2ck1jmXiBi4f//Bj3vzOEzRREwQunY7P2999wsVWj7uPtrCB1TxBoMByCPe2ySdTDM9FN3SqPEMtFdUqQjN06iyDWqEbBqbvUMQJft9DeGC4NuUyoooS6jxHKIGqa+q6Js9r0HVUkVFkNUIoVFay8+iA0XhKHsUIw2BnZwvL0AlMi7Su0WpF9OyIbL7EcF00Q8dG4rY94qxgPJyzfWeTwHWxTQ3L1Lg6viLJcmRR0Ow0iedL9INNVLVkslgQLSKqomL/ySOyvGJxfIVhW2BIyrKmd3cPxzKoVhHlKoG8RBMSmeUIDaLrFcZ0htVqofserX6Tu994yPmzc4qixPQcbi5v6PcbnP349qhcGSe0+m288HZFYu2vn3XhXlv7ipBVhcozNNchvLNLNltCXaM5DrrvUhUltSZwHBO/5VPMF3gNH+POAN22ODm9wPQdTFswmc4oy4pmo8nL4RGGPefq+gZjb5Ni0CBNMxINPnh5zOxmhuXanBxfMlvENDot6qoiXsXUVYU0dQQaXuhxeGeXhm3y4OEhvmXiVjWdJwfUacLy/Jo0ylCmCVlOsLeB2wpRtbxNB0sSNF1DIKmSgjrLoSgRloPte9ihj67pqDKjTCTFdIbQBMIyqYsC0zRAN3AMQZoWKE2gCYP+oI1jamz3Q7a32njtBruHO9RlxasffkyZZjTaTVSeUyYZUiqKVYzhuZR2iWM6NPstHrguyBpXKFRVkdYV8+kUTdOJo5TFaM7GZp/rsyGWrVFJDb/dIk4LLq8mxIuIs1cXaLbJ/r1dYilxPJ9yMaOOE+qioMpyysUS03WQtUT3XKqkBJYYVY10XQLfJo8T4qSg7zv0OgGr2QJDM5ic32BpsByO2djpE3Qa2O32egb+18y6cK+tfUXYpkVtWtRJghQa/vYm6Le7q0WtMB2H2bNjbAM2d7ukSY7hOXS7LYRj0OgFfPLU4OJqiETS7rb4wQ/eZzKcsh0n7O9t0e20+Sf/3f/CvQeHvHxxyounr2h1GhRpydvfeovh1Q1hw6MoK4IwYGEvkFJSVgX37h6y1WvT8G3Chs/q+RHFKsIbdCmWEU4YIssKqQuEbSCznOnxBbatoxu3X5IcKRXC0DB8H1lLMDRM16EoS8rlCtu2MHQLwgblaolmGai6RFgGph9QpxnxWY5juniuhe/ZtNsNKHJEkpJWJfOyIi9rZMvFbzRZXs5ouW1wHei08LptTKWodJOiyokXM4osw3Fd4skC8opUSQ7v7XF9OcHyPUanQ6Spk8Qxn75/jmGbmL6DY9uYvuTo2SmWZaLKisl0zkP3DpQZ1SqiznOoJHWag24gFbcnB9IMKwhQtaRKU4SuYxo2xWJFEIYk4zmNwCIMXGY3M0zLJpqvqBXMjQkiTxGmgR02vujhu/bnrAv32tpXhO17JNMpQjcRZUHpmFTLDFWU5EmKzHI6WwPqPGd+NcaxNBp7myRZyXSR4tg6b3/9MVuTbT796Qv+4Hf/iJvrKZ1eG03TGF6POLy7R7yMGV1PiJYxSZLieg5SSi7Pr9nd32R3b5Od3S3u3NtjuVih8pqr82ve/fY7GLKk2W2RTybkswWVhDqvqJIMzXERns9qMsc0MsZXUxqBQxFHSCXwWgGGp1OvJKjbeC2FwPIC6lph2TbxcExZ5KiyRBgmuuehmQbCMDAaDQoF5Sxn7637WIaGXK6whUKtFmiBTzyboqU2mmVxfjGm12vx/o8/Yn97k1IzmAmNcrZkcjViWUm6W30+/eAThmfXvP72azRMizzK0GrFcjTFbYb093YopCSvKrymx/DkAlCUeY7bDEBoJMsYWVc0Wi2kEAyvbhjsbiLzEsTtaoqm61BX6IZ5e9uUt+EzgtuVBV1HIiiihKos8DTAMEiWCa7noApJlqyYZCm7jZAsL1EKiihFt2w0w7j9u2tfuHXhXlv7CrE7HfLpFOG7lOMZMiuRWYauFJqmkUYJQSug//CAuqwoazAsHV9kqLwm1nM++fAZURSxs7fDzt4O49EUBAw2BywXK7b2tknihKqqaLWamLbFr/+dX+K1e/tsbA1YzVd89N4HSGGQFxWOY/PdX/om/a0e0XSO5Trk0wllWVEXJcLUqDQNqeu8PLuhzHL8vEJlBdQVzdBFRyGlQjk2uu1QJRlIidkIqLMKu+lTRitMTVBHKSorMdsNdN/FcGyEgMnNjMn1GF0p9nY3yccTtKoEVVMUBdl4gt3vsZrN8TY32buzSyPwb+NJW02iZcLVxZBe02e2TImkRBtNuD4bkqwS6qpGmYrZZIln2Vi2TbaK8LMcp9tAvxHIvMCzLPy7OywWEc1+i0arSTxfoQvt9v5Bi1WWkEURoe+i2zZ1miN0DSHEbSc03cDwHEQtwbZQNVhhg7wouLke3RbqusJrthC2TjxdYhgaumWjuzaz0Zx2bw+AKoopDQOhaxied7uxce0LtS7ca2tfIZ7vkcyX6J/NOmUakU3noMDqdFBpgQwDSimJ5zHxKkcpiYwS9E6Lk6MzXr085ufeecL+1iaL5YqDv/+rbPe7DDptgk7Ib/7az1MrxWS+ZHN3A2pJNl6SzVdolsmPP3lOUpTMplMMw6AsHWZZRDsLQNZkSYrlB8hqiNAM4kVCpBuMTq/50z/+AV7gc/feAUZZYZk6jmtQxTmtrS51klPGKbKSIGtIMwznNt6yHM8wGv6ffSaO5zOrNbTaIOx59Ds99t54BKpC6Dp5t0U2W0CWU98MMasa07QQ21t8eHRJw3OwJCTjJYuja4xOSLJKqRvebeZ1nlOV1p8dvcuyAmlb6KaO6Zq4houUCit0QdfYu79L6PmYhkbQuj3vHkUJVSHRDzb48L2fQq5Tpym9QYcXT1+y8d2vo6TE2TAp4xxvx0WJ27Q43fWQjvNZ2IxGtUrJ84psGeO3mmhCw3MNjGYb+7MOcbphsopiTEPH82xUXaObJkLTQPFZ3Ot65v1FWxfutbWvkMnpFYaoyWYLitmMPEowDAMpFXWagGEjVI1u28wvJ0wvJ3T2NrAdCyO0aTY8/sN//x+QLyN0Af3NJ/itEGWZnF1c8+HTF8hasbO7yb2DLcrRCKRGfD4muLPNcjoHbkNO2v0Ok8WSqsiZr2KiHcXleIEaz/jG116jdXefZDwhrmpmRcnx5RjheKRFTZzl+JogLxWa7eGYDlYQQJ6RRwlC3e4cl0VJLhPCpo/mueSTJWYzwNgYcHYxptMOMMqU9DzDaQTkSYQOUJZYjQDTNElWFe7eHs5qQeT4/J+/9yfcv7eHVkuuTy8JfBdLN9CUokwzhG5gmTrlskDTLVq9NuPLIddXQ7Z3NvAbFc3Aw5ASf9BDbwSEnQaa0ACFZRoYqiIazmCxxBQaVrvBt3/lG8xnK0StsAOHq6sbrq5G7GwMqGSFGwRohoESGrWCV8/POX32CVVeMtjtc/hgF9OD3YcHt6EyloCqpshrZCXJioQkKzFdj/2Hu/jNEIHCcJ1/MYAUqPp21/3aF2dduNfWviKqsgJq0usx6rMEMctzKZMM3TZvA0dcC82zGD+7wLJtvJaP0AQ6gnavTVnkXL04QyExA5d8OOFOI+D01Sk/+P6HvP/Dj0jilP7WgG9/9116/RaNMMB2TBzHwO+2aG52wXP59NNX1FLhOS6npxfMZktanYDTl5dous7rd3bwfJ9oseT0g2e8972PGHSanL46YzWPePy119jsNRGeg99sIKochYYV+OSzJcVihen5mL4HtoXd66E1GuD7jEYrWoFDcjFEswy6mz3UdIymaeRZga5pFFc32N02lm0hpCK8e0CjrPmt3/41fvK9D1he3CB0Hd/fZnBvG7/ZIC1Kzl+ccvBgH2kZLOKE3buHdDf6SGqE5/LGd+9TzlfIGoRtUsuaZJEyOrum6bts7HbIs4zkaki2jDBMG6UJsnlCVis6+30a7YBmr0GSlJxcTKhKiRCC5XJBEsVoyuCn3/uYqqwZXU5ACJ78/BvsP9im323S7oa4lg5VjaxKvKaH40cIFM1ei7Dfxm2Ht0flxF9MfBOa9q8eYGs/M+vCvbb2FREvF9SzOdHpOW6vjSpL6rLCaoQIXcPutRCageUHmJ2QTz95ydknJ7iBy5PvvEW7yhle3HA+HrNYJji2wf7BDo2hz/GrMz5676fMxlOCdpOTozPquuLug0M+/vBTXn/zNZofNLBsg63tLdLJCqWg025yfHzO86ev8DyXb3/36ww2+/zgvQ85Pbvg/uEBeV2yimJc38YwoL/RxTAMiiLHdExAUk4nmK0QZejotoHbb4BcBKCvAAAgAElEQVRUeIM+hAHLecxysiIrJec/POLOvW2qPMdwLBzHolwsyRcrZJxjNnwIXcxuD9ohvnebjpYMr0jOr7G7Lb7znXf4kz/+Pt0wwPZsTMNAy0vefPMBe/tbJEnK/muHJHnJZLpAlhJDaFiWyWqe0N/tk9wsSBYrqiyjKsBQAj8wsV2L8ekFZZSgWzZlVbE6H6E1Q+JCcvS7L+n0GrQGbV6+vGC1SLi5nGJaBnceHxI2A+aTGYZlMRtPsD2b+XjB6bNzvNAmGs5pfushxSIlPju/jWy1HLqd1m3f+lqCLEETaKaFqqo/G0O6baEZ67LxRVu/AmtrXxEiLUinczTDIJuvMAIP01EYvosZhiD027agSjHYHfAr+xtcPHlIESUoKVBC4/mrU06OzkiihCIvODm+pPVv9cjzmtl8geN5pGlGkZdkWc7xqzMc20YhuRne0Op0+IPf+2NanSaGITg+OuPD958ia8lkNMHxHB49vsfzp8doAp49O+H1N+8TtEIev/OQ82cntAcN9u7usbW5gW3qmI0mq2XKYlWiaoXrNxFAkuQcHU0YHv+UdHXbMjRepbiugdd0cW2fLM7JswIhFHqzAWFNYVhoQYDj2tTDCcuywGk2cDtd3F6f1eUFcrbga996m+NPXrIRhizPrllEKTLLsNpNWtsbqFJipyna0SmOZePu7fDxx8c0mj56WZDN5iyGM2Rdo2k6jZ0N5vOMSszQbBenr3824/VIRjP8MGA2nBLPVihVk5eSZBGzGM1pdkMM06RMK8zubUJbkRUoKUmT/DbEpK6I5xnhRpPFeElTlFRhg0lUoleClhSESkM3dPIkg/GU9t4udVmgaolm6GjmuiHLXwfrwr229hUhkci8xAwC4vEUVdXYvRbuwT6irlFSgi5QSlFWNVWSILKSLJO4gUOcZcRJTJJmrOZLWr02pmkwGY3Z2Oqyd7iL67rs7G/y4P4BdVVzcX5NJTQUimcfPWc+XTK8vKHX6+C2mjz79IQkSggaHn7okyYJi8WKb3zna9wMJ3S6TZSUPH7yGpZp8pu/+bcIDB1ZFKDrnBzf8If/7f9OvIpB1+jt9kEpwk6AJnTOX1wwOb9h7/42o7MRvZ0uDx5uoYqc+dEMLBOCEBV6eJ6FbRtUQJRkzM6vIU3RDZ1sFdOoSoRloSyXuFSYhk6r32I2X+DaFtUiQlUV1WiGZpkYnkPtu/QfHpJMFsxnMekyw5aSpZJEy4Sw3YS6RAqdm/MRjc0eIq2oVgmmIfA0HVnV9B7sUxjWbZRpv0vQDSjSnE6vBWUNAhqtBmEvxEKxsd3l5uSKUZLiOjamY7D/YJ/VfMnOTgcJ5LbD02enzKcRzcDm6MNXDHYGNBsmg7sHLNKauDins9nBD/0veviu/Tnrwr229hVhmBZOt010dYMVBtitJsHdXcrpgmoVkc1XCCGwOi2s0MewbFpbNotPzvBMHSE0LNthc2eDf/hbv4FvmHiBS3OjjwQe/Sf3KPMMDXG71IrG7s42hmPy9MUJ/+t//3s4ocfpq3NGNzP+vf/ot7l774CzowsajQYC0DWd3b0tkjjDEIIiL5nOlrx8dsQ333mME0esLm/ANFG6jqfpbN3dYHo1RbcsVC2Johg0Dde1kEV1e5a5qLE7Jvfub1BMJlyf3FCVFVbDx0bj5OyGsOnhNRws0wDPxr+zhzYdQ5QgNI06zTB9j3oZk2c1r15es3l/k5ubGRfnN7QDn3booUkdO/AQhoFlGMwzibu9xcXHZ7iuSS0lhQJhamAY2E0fbIdUaIzHC1bTBdkyxvVNNnc2kXpFtEgptBTTd0iz8rbYdhq4hqDKSuqiJo8T2t2Qn37vY4JWwDd+7V0GB5tEsxi/6bOcrdg93KYxaNHe7DK8nPLpT15x7/E+y+GUuq64OrvGub/D2cevKF2fkxdXeIHDvTcO8VyTsN2gudUlaKzDSL5I68K99pU2Hy+4ORtS1pJGJ8BzLPRaYtg6Vhhgue4X/RT/f5NSIquKQgnsbhuha2SrmODuLmoZU8YJzv42/kMbgbjN3i4rZJqh5Tl33zpkeT5Gr+HOwwN2en20RYQVutRK5+b0Cs0x0TSBZuisoojJ9QRDCMJei+uLMfdfu8t/8B//2/yP/8PvYlkmZVEQRyve/sabVHXFdDJD1w0O7u5y994Bzz94QRkXjIZj+tt9up0mvdBj+tEzDNMkm83IS0Ve1dy7f8jkeISqMmzP4bVvPSEXijSKieOELMlAwNa9beq8JFmlFGWNaZlIYTA6HRIO2li2gUwLgl4Ly7RIkpzKDQkO9yheXWK5NlJWlHmBaZvcvbeBTFLu9nsUm5uMJnPc7Q5FnLCsKmReodc1zXYHoetsbHVIfZdc1RgChFJohsb23S0Mw2B3r8fVaMHw1QVGbpBlFVGagRDMpzPMRpPL4yG6puE1PWQtmWcljV6bPM2pi4poumD33hbzWcwn33+KpmuYuqAoSh6+dY/51ZhksmCYZaggoDloIaVitViRJjl+4FLf32F6OaGxb3F1fIll6WSrFNfWcFybnQf79PYHbB1ur6NAvyDrwr32lSRryfnRJU9/+CnL2QqpakxD4/7dTfQ8xTI0mpt9/K0Bbr/3pezVnEUR6c2EKslQmoYsK+x2gG7bNDd6IGukZ+MZbcrxjFLVmJ4HuolME2qlMH0XQ9cJt/tYps4veA2qLCPyHaSAaDimu7uJJYDPlpL73ZCW53F9NaIqa7b2trg4ueDR/QN+4+/+Ej/64Ue33bx0nfe//yG9botur01/o8dgo8vv/5M/4IMff0zYDHnn3Se8/70P+NW/84vURY1uW+RxAghMW6coK+o4wfdtrl9e4wQuQ9uiNWjRdF28/W2++d23SaKUIiuo0bEaAXI4R9gmUhM0uiGuZ2MbOrrQyBcpaTJGCA1pGsyiBL3lcfrqCt3SWC1XVEmBbpm4lo0WZ2w9vgeqQR3n6OgMx2OqWiCLmhtvTtgIUFlOkSRkZUWhJJpp8OaTuxCtSKdzZFGy0Wmx9Z3HPH3vOdEy5uLomrquGexvcXk54ub8Bs0wqE5qNna6mIbAdWySKKbKSlqdBq1ugN9qML1ZUJYVi9kSw7G5PL7CtS2yVUIZRdSziEa3SVXXGLZJw7HZOBgQdpqURY1Epz1og1LMJnP8w00EcPnshJuTS+ZXU+68/YCgGXzBI/2rZ124175SlFKMr8bcXIx5///4kOnNDMVty8g797a4eHnJZj9E1IJ4NEZoOrWEYNBDaF+e4l1kGcnZJcn1CM21MWwHCWTzCKcRIAzzttCmGfFwQhVFaIZBLmbYzQaa41LlBbUQWL6HUZasTi9BQq1r5MsVumvT6vcwsoxsEUFdohkmhu8R2CZGllN8FnTh99qcXg3xTJe/91u/QbPbYjqZ42gW6SriF37562z22iAEu702i1XMTr+HrCr+4W//bcIwQJk6diNESIlEIcsK2k3SosbQBV7TY/NwiyLKSWYRdV5RFhUrc0Y0XbAcr8g3Wti2YHBnmzJNKSqwAw/LFMQXlzQ2eixuZuhldbvyIDT8/S1EKQn7TUYXN6SZ5OjpKYYQbO5t8LV33mD4/AwlS0zHpq5qiqxkeDZE1w3KrEIJwWvfeIzUBI7jYHsm7X4brSpYnF+RRhllUcJ4wcYTh06/iSnA9W2uz8bEWclqGjEfL/HC24YyCggaAcn/xd6bPEm6peldv2+eP/98DvfwzMg5897bVdVV1d1VVi0wATKTDAOZCRawYcUfx0ZLNoABBqahG3WXarxD5s0hMgb38Omb54mFp4mGBS3aKJXsVvzW4WG+8HOec97zvs+T5BRZzXjiYKgixcEnbwRUoacXOhRDIw1zokOIM3BYPj6jo6XLK3RT43Dnc/7ZY3QJhiMHSwb35Yq7sKTIS/xtgGkZ1HlFkmSYloZctgTbA8fbAbquIWv3N+9/l9wL9z1/MDRNy9Wba27er9l82BBHKcInl6m+Bn8fMvYsJFmhbUqyIEXRYtK0IDhEaJ6LO3TRzb+b5WOWpjTZKUpTEGQUU0e3/u1K8X3fEx8/HTLynC4vaeqWvG4pyg7L0tFkEUVXMTyHKg6JPt5A2yEBbV6BJJ8+b+rYfU8niDRpSR1FCLJMm5/MS4r9EWXgItoOvarSbw80SUZ+59MJoM8mKLKCZpgoqkr0YUMZxkiSfAqxKEuMxZzhfMLlhzWtqtD2PV/+62/wjyGKIrG8OKesKwaOzX/6j/8jpKYhPERomsR84OIJkH3cIBsKA9ekqhqEPENWFfq+p68a1IGNezZlc3Vk8WRF0wpE+5AiLVCsGYYqY6gyx4931FmFKktUaY6qe8iayeTxkvgQ0ZYNUlPizieYszG9JJEdE8o4pZcl5LJk4szwXJOz+Zj91ufLv/4NqqIjKSpd3zMYuUiqTBGnbI4h0TYkizOKtGC4nNOWNbqhMFo8IdgFKKqMaem0WU5V1qRRenqLBw7vbjBXC27ebxjORrhzqOuGxWKEoUoMph7+zZY6CBlcTFEtA2tgoSsiu7fX2CMP1VY4Xm9RbJMsygmDiMl8SHAIqeuagWeTBjH6aICiKViuhVCXJEFEEUkIkk+nmsiSzPRshK4phLuAqihZPJwxmgwYejZiGON/+w7VtRg8WP2d1sU9/9+5F+57vrOkYUh99GmSDNm0SBH5+PqKYO9z3BzYb07jR1mcM5oPadsWdzI4lRbpGc6GNIrMbhNQbwKs2Zg8LTi7mCOJIm3bnsw5/pYyete2JJs9VRBShgmdAJIi0/cCiiajDR0620JXdVRdRRRPntNd25EcjnR1TeNHpElCJwoIPTRRQnh1h7WYIDkuVzdbdEFArGvcsxGqZdAbFmJbI8oiVZzSqwbGZES1i/C3EYqto4wGqFVOrehUbYsggikI0LXsbo6MDI02TWnSkk4AJAV/c6AVBVxZQuxa6E/mHz1QpymSoSACWZphuhZl17PZ7Hj2xRNG3oCuLInjDGNo8eThivQYsbu5QxQETMdEkRWErKZMS+Sqw7NOcZjBes9wMjjNmyPSNg1FEGHKAlGRQ9eRHGJUQ8Xf+si6jKmo1GlBXVQkSY47GxK0PmVT08jgeC7oJdgjNtdbbtdbNFlBsm3kwQBZAs0wEPKUrKiRVYWzmcd/9d/+F/zVX/6CL/70exh9Q11KyIqErIo8erbidd7gRym9ALIk4o6ck7VsHGO7LmXbUFY1A0enLmtEERAE2rpB0mTiIKauW67f3fDg5UOyIOHd1RrTNJh5Oo65RNdUNFMjiTKyKEP0TKaPz4n3PoOhTTMeEMYppq1T1w3j5YQ4iEmC6GSTauhURYumi0SbHfnOx/JMZEGk72H8zME1FY53AYIqIQGr5ysmYw8pTQjDCHM8IN0fsScD6HsGDx/87hf2PffCfc93j6qs8DdHDl9/S+n7WI6JJItss4715Y4iO83u9h3kxanRKIkSnvz0cyRZJNrEmKZKVLQcNjFxmOK4JtHmAHWFLAm0n6wfm/rkA+0OHJyRg6qp/9f3qCquL29p6wqCiCbO0XUVmoZekZEMk2S9owpCJEPnrqy5+rBGcixMQ0MUOhRFwxIF0jTHDyIOVxsEEZYXK9z5hDguyPyM411MlZXMz4agqkyGJ+Hpmg7RUNAcB9qebOeTbEMkRQFVRLENBG9AdIyQRDA0mUpVGIyGLIdD6iChV2REU0Soez6++YjmmDRljiiJtLqKLMuopkZTtyCIKLpO03UIAlRlQ5YV3Ly+JlA2/MqP+d6ffQ9D7rkYrhCAN3/xK/I4oW16zp+tUC2b+HaPJslotoFUNNiWidx3RJsd5uA0QlUnGebZmFLs0XWZB88XWEOL7bsNuqnTtz1JmeKuJmT7EFmRyZIU1zUp0pyb91uK4opXf/qSv/gf/hnf/uY1giSjGwY/+Xs/xhFl2qYjuNnizsbURY4sSUiKgjPy+Nnf/xlNEkOWUYcxDT1FGCEZOrOzMVlWkMYZpqMjdT3Q04si4d0OyzH55jdvWf3X/wBzOqbdbOklBX2oI+gG0T5muprQNg26JpGK8OL7z8niDBF49OSMJEi4u9pR1w3TBzPivKZKSmTb5vrtLdPzKc8vFqzvjoiKTBIkTBYT8jDDHQ+QVYXLN9csHy+xXRuxqtHN00HtUxoqggh1VdHVHcOJx2TiUsQRQtMiA8fLNV3TUCYZXVmi2g7GyPs9rfw/HO6F+57vFH3fc1gfyPYHsrs9XV2zT3JUWyM6ZNi2yeF6i4CApkmops7qyTmC0KMqKmGY4K4WCJLI0Y+RFIW2rNheJTgDm/XBpwoS7LMJeZSSbX0UQ6GZj8mjIcbQYn21OR0ejgF32z2z0YCpKqMJAse3a8TuVL42JkOsixXF+o5875M2DV1R0DUV7z6miK2Ea+mMHI0311u6oiYNA6q8JO/AnXhkdz5V04KkIjQCUVnSFhkf//LXRMeI4djj4tE5k8UITVPQXJsekcPNFrlXqUyD8N0167dXOCOHoW2gi5C7RxTbpNVV9h/vGI49JMugoUOnR3cdqqYmDyrOl1OIIgS5QfM8ZM8mLSqKpqMROqJDhOcYJIeIumm4uVzzxQ9eUMUFZV6S+tFJ9EWg7TAUCfvFA1RJIvBjjrdHxo/OaC2Dw/sbrMmIeL1l+PwhsiyjFQ3TM48agfAYM3owochyJF1CExW6vqXISnRTQbEUVi+WlG3D/hgxHo64ur7ly7/+LaIs4tgmWRjz9a9f89O/9ycIZY1YN8iyQFZUXL+7wR0NiXcB5+oT9K6BrgF6qiBC92yyIGbyYEjNEtnSsSwTqRcINuHJ813qKfoeRVP55udvePDqEZgWdVPRdSJRXmEYBuHNAcPU0cYqq4slu/WeR59f0Dc9WV6ijkdMkPC3Prfv72gliegQYdk6bVVz+35NGGUYAwvT0gkOIYqm8eiLC1RFpq1bmicLdEMjqzuarqPMS8ROwB46SLKE4zjk44qzJwsWyxGurVMGKU3bURyOVGmK8MmwpcxK8vD0pCTe26L+TrkX7nu+U1RlRVXW9G1H37WntKm8pKPFHpgEWYM7skjikqHpcv5sRZkUJH5Cuo85bA48fbVifXmDJCusnq5wDBHBHSJ0LYpm0dcNYpFj6Qqio3HcBtRxhhxEXN7ekRwjGjo+vLnkez/9PmVVY8/HhO8uacsKBAHpk3uZtaxRbIPD/giKguUY3Hy4QbNsvv36Hd/7ky+ouh7/GFAXFSqAKOIHMX6YMBp6dE1LeIywLYuiqUlud+w3B3I/5PbNR2hapL5B7TqKtMCYjTj/6RdYA4s8r+nfrvF+NkYUer79579g8XBOlxXs399gjocUXY9R12iaDIoCskK0D1EsDcW2OYYppmmCAL2ukAoi60PMYRdS1TW7mzsePnuI2ItISoo3ctFMDd3WicOEtuvp2g7TMBGFU150tQ+o0wzVsREkiTwusGZjmuKUPz1+eUGbF/hvL2nq9lMT2ZLh1Oby2w01PQc/YDIf4ZgmuqVz/uScZLcj2u0oy5rBwCWvG/wgAEnA81wcz0FBpk4zqCtEWSapK8r1HYZmMr9Y0lcVs6fnCHWNbGrEYUJaliiOi2TrmIqCQMd4MUSfegTvtyRBTLTzMR0D01QRZJnBbEhT13z7zUe6uiUJUrK0ZDL1KPYhfdeijx2yJMPyHJ589og8SmjFDsfUQRGxFmPsyYD4r76mzGuytKTrYXo+Zne1J77Z88ViiuOYeJMhtiaRHX3KoETVVV48PyctG/a7gPHyDL1vqIoK7+EZQn8y47l49ZDZ2CbdbJHGLlVWI0kSgiIBAqIkI2oqoqpQFjWbjxumyynK/ajY74x74b7nO4YACEi6hqRr1HV9ymnuwXENOlOgSBJM+5TTXOwD/F2MZCjIsoKuKWR+hO06aIaCYyso9MiqiH/rkzUthqkRtQ2qpqL2DYsHU/Ky5na9I9yG+IcQxVLI84KbyxukZw9BURCFU6JSR3/6mggn05FP5desamgVhbpqkWyBtu047o6MXl2gKCrb2x0PH68Q+44wK7Eci6oDNJ1erKiqirbrKcqGKkoo05zR2Zi7q1t0SWQy92jLCjXPkWuL4u5IX9fMRiaHICHMKl78/T/FoEcTWrzpiNCPSLKOvAZBaJF0naLIqcqKru+RbYdeV8lEkbLpyI8JdVGxvbxGFiXyJMMcuRx2AXmcE+0jXNehLluqpkfWNUz31Cg1mHqIooDqmKT7ABCJjzGDxZjw5g71YkGNiCZIKKZJerWmqxsERCRVokszpssJlSzz7jfvcFybzftrAl1jMvE4rNfIff9pbjnj5mrLg8+fMZoMGU1GmIpCGyQYqsJwNkWRVfI4Y/5kwf7dR9L9kU4QmM7HaIpCdDgQ70XqPCffRzR5iTXxmMwHIMsIkkqyPRL5MYoiUZcVUdWgG2M02+bnf/Ebzl88IE8r0mNE17WoloHYgyhKjM7HFH1PlVfExZE0y5mcTclu71BkmWqfndzwOoHv/+gVH9ensJGiKAmPMYg9iiCzv9lSJBkPXjxEFjoGnoW2HCP1PZqr0R1rhK5ns/aZLkfYM49W1amLirNnSzRdQ6pyFNfmuIuQJIG6bPHGLuZMRLEMVMekblo4hrRSiipLTFbz39su8F3nXrjv+U6h6SqGpZP1PfbFivx6A1qOOXLQRwP8N9dYto4oaaieRVt3qLpOFKTUdcvq6ZJk7zNZjmmygiRImM2Hp7JiXYMosb3e4iFieBKOKiDkGZZtY5gao9mA9e0G1VYREGialjKv+frbK16dz4nqBkEA3TIRVYVOEpAEFd11CNZbgjBlOBuxPYaM5yO2N1vmqzlP/ugZQZiS5PVp7tkwUD+J3u3NHlFRGC4n2AOT7GpDR49mGaiGjuHaSD04hoHomDSdwO5yQ7D1EVWZ0fkMz7NQNeWU3axJ0EAXRji2TZQXtGnJ61+94eKzp6Rpzvx8QUeP5TqEh5j1es9o5CDLMs0+xJVkqqLk4skK/9Nn57MJg+EAURU57H1EVUVRZRZPHyLQoYqnpqi+B9WxqPOC4fmc4XJKkZfc3hwYjse0fU3XNCi2CX1P30HTtdR5hnM+JzwGGI6Of3ugripkQSQvK8q3t0zPx2iqhKzJeNMh/vaINLB4+uIph6tbWqVDkhQeLufc/PpbTMdAH2iUVcVg7NJmNasvnnC4XCOrOh9+9S3jh3PMsylVGIEsg2FTpiVXl1eozumQMllM6KqWsiqx5lPypkFWZCRZpq5TgihlcjYmiTKarKbteiRXpUxKaj+AtqV7MOf4ccvq2Yrju2v8bYjumDR1g53krJ6ck8c5H19fYdgGVV5SVTVJkCCrCv4uwH00Q+4k2jQn2Ac408GpQU3oePv6Gn8fsF8fePXHz5jMxyT7ANNUMRSBXhAoyhJZFJEUGckbgOSRBDH91sebjajjlK5q0FWRZuIh63+3CYx7/t+5F+57vnOMz0Yox4hMltAsE02VyZOU9dUaxI7xyEVUNI5XW0RVJduFn1yxOqqmw514CIJA09SMpiM0Q0UZmYSHkLpqMLwBwTak6gT0uQNpStcLTCYe719/4PzhgrZtWTxcYNoGk9mId19+4Hw5Y/BsRR3FAFhnZ0iqerLnrDuGskq5PdKLEhfjEXmUEO5DkqxkPhnzgz//IeFmT3R3wBt6REFCnVVMhh7MZVRJRlNVvOmQaOdT5xWiJOIaOrJ8Mivxdwnh3RHdsSijhLKsUTWVeHOHPRkiyArhYc98dYZmm5RlgaGohLsIQ9UJP27QXZfjrU+el7TCjjTJEYUeaWBSxSnJMUAyNeIwIy+uEDyX6XLGYDYiDWOKvODqbkfe92T7hBfff4KtKiBKFFEMdUMtS0w/e0pftWxeX9NLErJjUw9FKMCWFbqupyxr+rqj73vch2dkRUOR5ieRrRsQBMqyOpXYq5o8ydFtHds2uPqwZng+o4oLnj4+5/NXjwn3PkJcs3+/pkhy6jRjcD7j4vNXjM7GWJqKJIJET9f35FnF8XrPYDlBnU6haSg6iPwYoT+5lo3PhmzebUBX2B0zsCN2e5/Jas52GyAJEkmUMhi7xHHK+OVDenqu3q/R6poqTdFMA/8YUQQJy0dnn55/eqqqYTDzyA4h467n+csVyydnxHGOrqlYjk50jGnqFgGBJMowNZlosyeLM3pZpjN0JFnk2fcf8/7rjwynQ+yhQ3rwidZbUlFiNHHomg53NmT97or5xRLfjzmGCfOxS9t0rL95jzcbMV1OqOOU+BgyXM5+z7vBd5N74b7nO4cknxyfhrMhfddRJSl27uCtzmjimGLnkyQF3WpGlhaMHqj0osTj+ZDdNkCQBGSh5dwZQ9NRJQWxn2BNR1Rlw/Fqh6TKlFlKeFcxHDmIqoKoKcwWU5KyIUtKfvDDP+L86Tl122IpJm+/vGZ5Pmb5cInQQ5wXXH99TZTWxEGCrssokkhTF4wen2Gc2YyWZxiWSd93ZHGGpSj4xUmAhAq6tkFyOrq6Iw0T8qTg8z97haFr7C7vmM2HWIrEYDIg2AZEwWkTv3p9hTcZoGsy8XaPNx+SBCneaECraTRJgmzp1G2HIne4noM69ijDnM3NgaqssKYex82BVoDVowVt0yAqErKiIus6qxcPMUwNdejy9t2aPEnY3x0QVBnD0CjLgl4V8O98/KzixU9fMnu6oG9qREkmutpy835D5Mf0gsB4BX3tnQSoarBWZ0iaTpkkaMMB8mjI13/xhqoTiMMMQZYpygRDgLqosFwLw3OgKJE0meXDM/xDRBFnpKbC7I+eUH08kPoxXXka/bJnE2THxTNkpDyjqyr6tkEToRHBHlh0TUewPlD3Pbqm0mQ1xw93NG1Hn5VMnp2DJFG1Lc5yTBDGaLrK8RCS5QXjqcezP36OpspkVUWSpjR1BZ2ALIsorkUSpqiKiqxpJElB2Qi0HZRxhqLJiJLI3eWa7Gwia2UAACAASURBVBAyffEQVVEYL8c0RYnQttRJStU0OE/ntG2De7FACzJES8MPCxTLokpLVk/OMWwd2zK4eXtF33TESYLt2ZiWTt91TFdnmJMR1zd7BEGiK0qCy1u6pqUvK3RJYLicnPo57vmdcC/c93ynEUQRzXXQPoUi1AObfd0hZhW6oWF7Lr0i402GGKbOKIj45V9+zfjBGCnPiYMDfQ+KJpMEGb2k0AlQVzWmqiNIMq0gkSYFuiCiCSL2bIa4VEjChI9fXqFZGk3XUZUNm6sd3/7iLVmc0AOrlw/5+l+/Q5IEzi7mKObJdtLyXF7/+i1t1RAEGT3w7PMHWLrO6vyMNC2Jg4jFozNMQ2d947O+3DA9H+Nf7TBFhc//+AWmppxMPpqOuu9RHJv45o4eSOMU+3yKInMyYykbhKbCdCzoG0RJRrdtaqFi/fZbJFXFnXnIoYYxHXDY7MkOAb0s00sCmq7QZDmjxQTbs7E0AU1REC0D4dGS3/7qDZptEKcJnQi10PGf/ZP/mLnj0NcVbVVR5RnB9R2yYdCmOQgCgqYxmw8og5Dj2xbv4ZQqFcFWMS9WqG1L4qf89p99Q5rmnM0nvP7la86enmPnLZrYk8cpg7MRqCruyEM0VK5/+w5NERFdk7ZtiYMEc+xRZQW24NGIAvPPn2KoAv7hiKuptJJAm2To9mn2/kf/6Kf0VU1dV7SCTJnlBO+ukUQBazSgqjvuPm5xlxO8gcX6dsv6/S2Dkcv644YX33vO6tEZ4/mQzXrH11+9o+kaXNemaWtGiwk3X39AliRsz0YURN7+8i2ObZEeY1afP6bOMrzlhLysyZOCMkxoRRFdU5Adk3bkYNkmhi7T1Q1JlNI3LXnV0dYl26st5sAiigr6HryZiyyBqms0eYkoSRyud0hPz3FchzDK2K8DLEMjizKKtEfRFYq4oWs76qxEFETo+t/jyv9ucy/c9/xBoRgGk2cXSJZFnhWIooTU9ZiGjiiKjGYjVs9X9FlGnFYo4xF9WWI4JlLVkBUtaV6jGT2qZWLPXK6/ueTs+YrgdkcWl9Cl3H3Y0LQtk7MxoqkhiAKGoRIeIvxDjKxJ0MH1+zsef35BXVRoukZW1IxEiav3axBFiqqlbVsESSIKc87OBnR1jWqb2EObMslo257N1Zau7VE07bQxlzXxIeT84ZTwdkfNKThEH7oMF2O8XqDMC4bnM2aPzqjykq5uEGlp2w7BtulEhdg/cDjE9KLI9sOasm7oBBDbFtO1yYIE3bOxLRPVlJFlAUnT8QYaUlXRlDmXb2+oO4H5csrC1pF1mdCPWc5H6F3H9vKGvgfbtVAtnbMvnlEkGVFR0fUt4zPvNHqUFHSixPb1NYP5kMNOQjE0VEuDpuf81QNu360J1gGGoCKkDaqs4p55LC2duizRdR3Dtcj2R/osoy8KLENHaBpkVcSaeGR9i5RmWDKYnkG63TMYDcirmuvrLWVdMzdMVqbF8cOa7YdbuqLBPfOwljPs1RRZUbi7PRIeQrSBi141tH7A2dSjebKkqGv+yX/zDxHbDqlt6ZKUcB/gjVySNMPUNCTTwPAcFi8eoakilqnTt+BvI4I4ZfH5YyRNoZdM/ChGyEsm5yNUVaZvG+qi4G5zxHRsjKFDFydcf3WNNRnQNBV903P9cYs7HFAUNZEfMxg55HHJfDnhwasLvv1Xv8V0DAzLQBM6vOkARAn/eo9m6YRlTRiGuEMbW9MxTQ1zPAABROleuH9X3Av3PX9wKKrC7GJBXdUIgoAkS7RVDUDVtqe3v6pifbkmD1K8mYdtZYwXY5yRTeCn2MMBfdsShjnLV4/oyhxB0UjLFLHLKYsKSZU53PmIhoqsSDx8tiSPM6qqpiwrLMdElkTG0wHj+Zhge6Rve/K4ZH21w5sNkRUJyzFJwhRZlZFMgwefPabISw7XOzTHZn17oKpaVo/nyILA9ubA+aMzijDjbhvgeS5y24IooAl86hhuePLFKyxDJbu6RlRkDMem7iXSvKaWao47H+g5+jGqrTN5uqKnR7MNiiBhMLIYjZ5hjx0sR6dTNSxjgirLdGFEUXTsdjG7Dxus+RDJstjtjnz58y8xZAHxj19Shhm2adLkJWnZMFxMcOQe3bbRvu8gegPifUDysUA2NfL4VLaN1gdEz+HNL9+weLxElCXGiynW0EYTRTZvb0j9hOWLFXWYkTQdmmtS9gLlMUQROibLCXXd0wngTIYYikTa1Ly5vcHVNKLDkcdfPKeUZJoefv7L16y3e477AIRf8ZM//zFL3eD22xtGiynRPkEbuEiOibk6YzkZIl1tSPyMj19+C6LExasLxo6BPloQvF9Txwl9VeGupszmHqoms98cma7GXL25JnubYdsGVSXgeEOKMMYeWmiGQdO03G4OiIrEaOagaCqGLuMMLfxjRBZlCG1PuN5hT4bYA5t2faAtaxRTJctTdMvEGJhoTYtraVRVi24o7K52PHlxzvg//3PyMEPVZEzHoOsExKZFFnvKOGO2mtEXBVWSYhg6mqEgNg2ypiEZ+u93oX+HuRfue/5g+ZtzprKmEh4jbt+v2Xy8Q5MFFE1BsDWKKMGQRZoeNE3l2Q+ekdz5aIZJL4nIukxt6HR1CP0psMSyTdYf7xgtRmRJTholTBcjRODi+TlZkiEKIq5nowkiRZRQxgXH7RFZVVAUmePmyHQxQtNUVs/OWT5dIokS8TFkcxeTVz1tfXJje/6Dx4iigL/xkVSZL3/xlp/8Jz9id7khLjrGswGyrhDcHTEVmelijNZVZNd7qjRD7LpT3vRoRBFnUNe0LRzWB/KoQLRNEj+mEWBsaUiKRF23aI6BaWps398yebAgvoswh0NUoafMa5o8x/Bs0qhg/sLhr//pP2doqKwuznBti2QfUhNijAdcv7nk/S++Zrwc8ejZIzRVYrqaYFoqXVEi6ir+5kB8jFE0FVEz6CWJumzospqff/tLfvjn3+N4DDl/vmI0sZFEUEQJZzEhjFM+/uItF88XWKYCSDRpjKyoiG0PmspvfvU1//J/+hf85CffZzobUkYR4/mQ37x+z3Z34KvfvOF4DOi6nsP+yD/+L/8Rz3/8OYomYQ8sREUGRaata/I8Z/pwQRa9A0nCsAzqXiAJcmxBZjBxidsW6+k5SVuS7A60TYcmixR+iKGpp+5tQaSpGgI/oC07ZF1jtwuQRRhOB5iuQd9BKbUnn/r+dNPNwpDJdMz+tqIrSuKu4/EPnvPxy3e4xhBNVXGHCqYisb29o60a6rbjwcMpfpDx63/5Nc++/5jFk+XJwz4vKeOUOstJjxGKrpNHCRefP8J4NEOqKzRDxZ54SLbOYH7fmPa74l6477kHSJMMfxtQlw2CKJL4MWWSYVk6qqMyeHRGryl4FzO6qmXyYErmB7z/8iOH2wOapTE6nzJ7NEfowd8HCEJH13eomsJwvCRPCkaLEW9/+S1N1eBNPSxTP+VCNz1d19I2HfQ13txje7Pn+t0aw9IZzkY8+kxi+ficy69bnCQnOEQUWYFl6Xgjl+3VjjBIcIYOswdTDoeAXtcIwpQ3X10yGVk8eXHOdOqiqTJVGNJVNYoiU+YFJBmq66CaKoGfougmbd1gOiZNWlAVBWfPHzCceJw9GqOpGlEYsbvcYYw82qZG6KEsK9Shg6AV9HXNYDHD6AQcU+dHf/oZ4d2Brqho2v7kNb6cctxsafOCtqzIwoS3v/iKVz96SZ0WKJbJ8vmSzE9oJi6CKCE7JvswR+h73IFB7MdMF0PCQ4TjOkzOxuzfXVEkGYapIykCtmNjDx2KvCU7xnRZgW5q9F1PcojZhhH+LiDPcpq2Reh7dNMkj2LqssH3IxRF5c9+9mPyLEfVVC7fXfHyH/4HqEefJo0QTQNZk8G1UU2NPC/47E8/o85zGkTev/5IXlSQ5Nxdbzl7OOPL95fcvL1EFSRs08JyLWxniiIq+PuI7c0O1VBRLIO2LJEFgencQ7d0BEWmKUt2Nxu6pqPMxgiqhNDD6OGKtiqZv7yg6aCMMlRDRXctsjBDGZgooozUnixlS6nm8ZMzurJksRpzd3Vg83ZNst7RpxnW2EOURJyhQ5lVFHlBndfst0dePv4cyzWQAEmVcWbT3/eS/k5zL9z33AP4W59gF9DTY1g6fVVTpAV52aCpKrtDjKyqlN0V89WMvixYv7ujrhpEUST2IyzPwT0bYpoG1thie63SFDWi0OMMB2y3EaPZCOmPn7O7PTBZTRhNhghtiyjJ5GmOYRvIqsTt5R1lXmHaOqou01QVN29voRfxtz7Xb2+JjxGH7RFJkhgvhoi9wOR8iiTLJEGKosqoPWhSj9TWnD9Z4Lk6fZ7RotG1LV3fIwKyIkPXI0gSkthj6BpIAoP5AFmVyfyM1fceoyoSUteSfLyjUUTskYv1+SN++/Nv6ABTkSjLmuJmz+hijtd0oCr46wPx9RolLvj+917x67/+FaqmQN8jagpVGNPVNW1ZUasyoq6SpRV6FSBYNnVaoCkig8EpT/z2ek+XllimTngIaPKKJEkZToYMlmNufv2a/dUWBKiLmrbtsAcZqZ8hdqDpCpLWIWkqgiTRdHB3s2EwdNAtneubLbPpkE4R6aqC2WzIxdMHOJ7L//Y//wu6rmM08nj87ILN7sAiienrlkYUqasayW1IkpKsqOjrmrpqKIuCpy8fkOUVr3/5lmDr8+Jnr6hur3nwcMFx61PWFds3O/q2w7RMrPkQRdeI45S27qirGsWQ0S2Fw/7IYGBTJBnrd2vGizFXbz4yWc2p6pr4EKGqCsIh4/KbKz778UtuX1/x6IcvEejYXt1hOxa5H9I6Kp5n0kQJmiYjA+PliMgPyaMCXRapkhx7OqTpWs5fruiBtheYPVoyf7b8ZCfUI/w/7E77vqeIY2gaJFVFNkxESaRrW5q8oG8aBEmiRSRLi5NfgiBgDyw0XaMrTgc6UZaRLePks/83/ndXn5wSRVkCSUIQhH8T/FMWFYJw6u8QVeU74+Z2L9z3/EFRFiVFViKKIoomU2QlsR8THSKaNAehxx2cQj6aqkbSFOh6DpsjoiCyfn2Nf37Hg8dn1FmGIsF4OUTR5lRNx2ET8NWHr6jKkjKtcIcnn+jj9YbnP/oca+RQlg3njkWRZQiyhGnqKJpMnpcUZYU1dMmblq7pKPKS3c0Ry7U4ezhlc7Xl9t0Nl19fkiUFs9WU23e39F3HaD6kqTskScJ0DZrwkxuXrvHk8wsc10QzNMLrI546RtYNZE2l2B1Pgm2byI5NdP2BroWyaumanrBqKOOczesrRrMBk7FDU+YYpoEVJhgjlyevLnj31SWzlyuyJOfu4478/R3jR2dkmz2qoSJJIg8fLAjvjvzwJz8gyzMWT84RVJm2aU/9BoqMKIp0dYNqKMiCQB6EFH6E7pjUSUZbtXhzj3R7RFIUqhbsoYMgS7R1TZaVyKqKKEkoukJbN0RBjDUwkSQRfxcyGjnUWU7ddAwmDubIYu48oGlKfvoPfsb2dssmjPmsBVlWGMg93mjIP/3v/nv8Q4Bu6MiKjH8ICXYBFw+myF1PmaQ0RUnXBXQt5GGGrMh0Xcft+zviIMc5GzF9MOHRsxVCmPBoPMIbDginKR8+3GIPXCRDZnGxwDAt+vOWumio6prorqNISoJ3G0aLCU1dn5z2DJ2q6YiDmMHEo2h6nIFNGhfIioxhmyRRhuMY+HdHHFOmDBJ0WWI4chHynKpuQZZokhRZkXFtCaFpOUY7LNumbxu6rkUzdSaP5tiTEZplIqt/U0b+70l5RZyQ3W5Itgf6tscYDTDGQ4zpmDbL6dv29HdJTnCMqIVTXwiA7ZlYiojn6PR9T13UiIaOs5igGQZ911MlCX196mYPDiFV09HJEqZjEvsxfVHSxhli0+BOHfTpkC7NaPMaxbXRJh6m6/672n7+f+NeuO/5ztPUDUVeUqQFWZx9skDt2N4eMAyN5BDRVBWCCOkhRtVVrLHD9/7eDzhujwR3R8K7I/k+RJJljnRokoA3dknu9oRpQVnWWPMxtzc+t6+vkCSB8WJMUTY4I5XFswWmY5KGBUVeo5kypuNQlDWziznb9xuOd0faviP2Y1zHxN8FXH1zSZqWmLaOZeucXZzRIyDJClURUmQF7sila1pkWQGxIQkTXv34OWIcU0YJmmmgajK2oaA5FrKpkaU5gwcL+rrGtixkU0eyLY7XOzTVIE7yU7rW3sccDvCTjI6eJEyQRbAHNmGUIqoeXdUh5CWyYeBHBbKq8PiPHkNd0ZXl6TYviacNsyiQm5bpaEiQqkw9lyIvSB/MSY8hEj1NVTJ78hBV1xAQqXchTdXStj3+weewDfEenrO72rB6eYFsquiWhuKa5EmG29pIAxNjNkAWBPzrLYqqYU9GBNEeb6IzGHsUvojhmVhDC901sTqNox/hGRoHRSYvT78b03M5bvaE+4DJZEzTdFRl+elZpaesCiRFJnp3SZNXyLaBOfJI9+EpZW4foWoy46GNPLCIdgFV16EPe45hTRJlfPj1JYPpANd12V7f8fjZBY5t0BcZpq5hzS16x+E3foJfRNxerlE0ieHIwxnaNG8bsiRHMwy6HvK8JE9LaDo8z6FpGtq2pW47br5dY9s6mqVRdx3QY1oGUlFhOAaGt8QYWAh9R5uXpJZGlpacPTvHHDkMZiPGD88QJelvXXvpZkey3pGHMQICZVHQdT2yrn66oUNVN8RhAn1PEUdoMvR1C2lGJvTEfkKV5SiaSl1USNc7Fk9WDEcOTV6ShAmb6z1FXuI6OrqmkMTpyR/+ww1VVmJNhiBLlH5EHcRUeUEvwPjVE7onD7A9j77v/9aI3n9fuBfue77TpEnGcX2grlt2t3s0Q8Mbuexv99y8u0WRJdJDSLILsD2L8yfnBIcYZ+yQHCPSMCP1E+JdAPUpBaorK4S2QwE0S6OTZcpdSBaklFlB03cYpklTt5RlRWKoFFOP+hjQFA1plFJXGu7IgV7A3wZkeYloakQ3O/IwQdZOOciarkLfc3ZxRp6VhPsIx7MYjBzqqoYeRmcjZElAtXSEomD2fIWjq+yvYjI/JNn5OCOXbjWmLCt6BOLdgehuj7ucY06HVKpOdrkl3Ppsr3c0RYVq6ORphT3skQQBydTpq4oiShHo6bqONM5Y3x3BMIiiHC8ZMvJMDt+8wzQNdPWUUz0cD7k5hChNj6ap5FFImjdYQxfN0Fk8XVGfz+iKCt00MCyTpKwwVI0iK6mbBrFpEfpTQ1aeFYzOp6i6RpFV6FOPr/6Xf8X86Yrr9Ybbj3fIgCTAwy8eYVkmhzjDmFgIdUMQJzjnHoPRAE3sCNcbyjQlijMsQ2c1HnJMM77+9Tf8+D/8E8ZnU/7Msfni+y/5q//jV/yv/+P/Tl5WmJbJcjmji2MUQaCVZERJps4LVEOjDFLatqWIG7JjyJOXD7Aaj77p8G/vKIuSw52Poqqn8rBhknguqqbx4a+/JItTNE3j/NECbznFG9mkccbjV4/o2xbd1pFlmUcvHhAHCYZt0EsyOgK3364ZTj12twcsx0CzDDZXdydb30NAGvc8+qNHdJKANhngaQpUFVUaITkaLSIgIkoyk4cTHvzwJc54cDqI/VuQxwlFGBLc3NFLMqIsoXQdWRhjzceIssztxx2XX31gd7VlspoxHFon/3kJ+uL0LFSLElVR4e8C5udT3K7nw9cfOA4cBOH024zCEFPoufrVJfZwQHTwWT5e0RQ1XdsS7wOGizHB5ogoQJ0U0Pfsv76k003Wl1uoKkzLwDsbYXoegvjvr4jfC/c931m6rsO/82nbnrZp6dqOLM6RJRH/ENJUDYUfEtzsThGdYYwqCZw9XhL7CZqtMxxaZMcQ6EAUQRAYTAZomoo7dBgMTaoeqrbjcEzRTY0irzh7eMbhdgecjCy+/eqKR59d/JsTfVWVdJ2JrCiUeYUoS2RhRrILqOqagaXjejZxmHL+5BxEkThMyZIMSRaZno/xJh49PYOxy/nTBUVasbvdMVmMEJKMycWC9adypCzLSKpM17X0uo4xGVOXFXUP+6Ag2cTUYUrxyaVMUlTapsUdnaoCkiqfbiSqQtdWaIZGR09ZlLSIVGXL3dUOURAgi8j9CL+PcB0dd+TgGgbOfEK2vmP54Iz/k7332pEtTc/0nuW9CR8Z6XPbct3NdiRIDjnUCCMIECRgAPFA9yCd6kQXorsQBtCBdMIZioSGapLdNV3VVbV3bZM+M3ws79fSQZQIDCBg2BTYGjT3ewGZiEzE//7/972mkQQMQyJKCnZNQ7raIIkCWV6S3S8oupYir/n46Rm2pqLqKlmWozk2NQKr2yWqa6D6LnGyJAn3yWC1CNffXrNcbJBlBcUw8A9qsk1Asolo2g7DMqnqmuvHez79/gvKMCZ6XFAVFZprUKw3oOkEu4Cf/OEPqYOUb755w+vXl6RxxvmTE/7H/+m/51//6/+dP/jj3+V01EPMcoS2Q27afclLXtBIMlUn4Iz7hPdLTn/8nBaRYLMhTwqyMMbruQzGAlVZYzs2lmvSPi4JliGtKCB0AkkYs7xfIek6gqojKxIC0ABxlHH8/BjXM+lEaJD58uevEVroT/r7ek1TY3I6ocwLFENF0hTiIEUWRV7/1Rf80b/6E4pwx+r9HV3TMjibIeg6VVLQqjLjZ8f4B0O8ce/XquvsqpoizihFhbZukSUBSdWQDZ2sbFheLfjl//EF2S5E1RTi1ZYsCHFtA9XSyZqauqoZXRyQxPm+yKQoKcqaxet7ZF1FkUXSpODwfES43pHGOZbvkmxiInuLPXS5+foGQRYRgHAbI6kKQiegyDJVB+uHFU0HkgjZZku2DRgfj9H7PRTDQJD+06so/UDcH/Bbi7qq9ypt9jGokiSSxCmrx4KmbqmKfX51U+33q6qukgYRdZrTSjKjownxdsfRkwMMQ2V1t8K2dIZjl/7QptxuqaqKsqiZTnu0iMR5zez8gGAXkxd75bgoKzzcLPCHHucfn5GGKSICAgKGpeH09yrdq1fXAAhtR5OXuAOXYB3Q1BXzuw2zswMOnx3uc7dFgfHhiPHRCMs2kL7bo3pDl91ih+oYuGaP2dMjmjJDakDzXSpRgLyhRUZxXNI4R5IUDLlB0DW6vojbNeS7kCIr8GZ9wqxEb8C01f1LUu3hzwbURc5qHpCkOWW7F2ClUYElqmRJSZUXGO6MxeMGrefhT0cMBjZNmFImBd50zDd/+wrneMDV4xrdMvjZX/6cqqxwHZOTsyM2ccTB917ux8t5g2RrCE3L5OkRWdVxd/NIstjuBVWKShImbLc77q7uOT47pD90+MXPfsGL5xdMLg64+uo9nby/uHl9m/X9CqmuyKIUJIngZkn/YICoavzRn/whTdzw9fqSv/jzv+Hh6oEoivmbf/c5/9W/+pf8t3/6X0MYUexipLZF6ffpmhaKAkPXyfIKuWzJ04LZj18iIrJ82FKXLZ0gMpqNuX97R7gJCXcJ55+cU3YwOxhiGCpRrCMpBU3TIkoiRVlS1ZBXDYap01Q1mutwfb3k4e09/bGHKIhs7tf4Aw/DUKjLhsmTAw7PD8iSjMfrOXEQI9k6w+kAVZW4vHrAdgy85+fUZUNcVwidhDbs4+clDVBkOdevb/FHHv7A+3t9/0RJImslJFWiSSrW12sE4NS2SOc7vv6bb1g9LPf1oYpC37OpwpiWvabEcGyGRyNsQybc5ETrAESJYP1IFqW4PYf1XUAcRAzHLvevbvAnPeq6xvBtWlFCMnQEWUI1Vaq6o20F0nWAosiUisxg3CeOcqJdBE2N7ljUrUB3+Uh5tUTSNYaHY3rjHpL8H18N/Kbwgbg/4LcWsrzPcG7qBlEUkVWFNMz2dpa8pDf2CW5zdEtDNRQc16LOSlRNxur3UXUd03NoxRj/o2NOz6c0eY436FHFMZ2qEN4vgQ5dgJe/84yr2xUX33vC8nrOdhPS1S3BLsZyDJqmYXTQ32c6C1CXNfPrOWW23y0eXswokwyxbXEHDmVWcv7JOXXTcKBpvPzRS6aHI/K8oMgK3IGD23OwHJOu7bh8dcXqbk1dVwRBjNw2uEMXw9QwbIsKmWq9w3Bt0jgli/N9Itt8RRbGOD2fh+tHVFVmPPKxD0aESYGmK/hPpnRNjaGNSKKYq9eXdKJMuItJig5EgaqokBQR2dDRbBPVc9luAty+xzLMUIp27x8f6ohRwsPNnPXjirKqmB1NefXmHWmcMhr2GPo25XbDQmx5eTGjN+6xC3IUXaUtCgxTIV5EULMPGhFFdEPB9h3arqOuKoq6IlhtEDuR3SbEdiy2qw1uHxRdRZRl8rbFURVkWQZZRhQ67NmEWlR59/U1RZKzrRLaqkJowbZ0yrwi3IV4rk3v+THhNiTbxSy3CcvrBVleYvUdDNtENiwmpwekYc7nf/G3PN4tOXl6zPRkwuJmgWwa+LqKfzAiTUs0p8Mf9RDp6E+esrqd8/D6iqIR0Dyf9cOGKMioO4EiLRgdjlg+rlEMjeX9isGgx8HZAWW6j4st6wK37/L2569pRTj++IyT8wlq1+7/Z4LM5Tc3vPvle1RVweg5lEWJfLdlMO0RbiJESeLgdIqoK9zd3NN1Hb2h/x/9/omqQieL1I3AehkiKQqqrnP/+prBxRGGbaDaFmmQUG1DemMPyn173mjqo7s2RRDx6v0Dt+/nBKuA6ZNDFF1B0WSKokDVZYxaJ0tLdM/aaxJqC0GU2Ky2OIqCd3rAcDKgoePwJy/ZXN3Dd5chLJN3f/45ZZagazr20Cd2bRLLoMhLFNsiDlPStODwfIr099jr/ybwgbg/4LcWoiTiD1w2i91emFNUTE/GeAMPt+8QrHbYL06IHjZkyX4/ffjyGOdwhDkc4I99NGPMbrmly3NUTcWwTPIo4e7LNbvHLaplIioiRdUyHrj857/7GQC/+tnXhP/uC7brEFWV6A/HTE+nNYqLSAAAIABJREFUxGGyr96MctabgLpqeLiao5kqL374AseziVc7yjBG9BxOPz5FtmzKskAWZeq6Jt5Fe+NN2bK6X1P1S9q24+E7C5nUtQhtQxRnlG2Docg4fo7h7SNe811MVTc0LWxv78iinLoVqEUJVdOga7l+e4fh2uiGhqbLLHcpVVXT65mo8p7oDMemN5vw9edvyNOU84/O8AZ74hQdl3gbcPbJc+ZXc7owZ3juUu92SIaGPxuR1x29vkcRJQiRxcFsws3VLUdHY9LNjiRN8QY+y4cNxjLA1HXmr69w+z7DUQ9tKNONh5w9PWb1uOT8k6fImsLzj5+xWYU8Pu4wNJ2L5yeITYekKhycHeF4LkWScnA+QxEFegMP+ZMniLqK2feYP2746uffsF5subg4RNh13Bc1z54eMjuZMT0aczD0kbcbkiBAUCXyuOLm3SOarlC1LW+/fE/TdsiyjCzL9AYuZy9P+OFPn2OqCoIg8PTJhF9+/o5wHULX4Y0sqrrh/mpBsNpiOxZHL064+KlNGud8/eUld1dz+kOfcBMiSRL37x5RNIXBxEeTJghNvbdLSSK6aSBpKu+/vkJUZUazPk/ORmS392weFiAI+GcnaJJI/2TK/ds7dlFGkeTYrokiClRZia5K3P7iKzTH5vDFMeHdgnK9RjAsepMBbVXSFAV52VAVBUgimiTRFiWWaZCLAoIkslmGGGaON/RZ36+o0pJwFbBdBuiGzOPVgo9/9Bypa0CU0DSdTbzcxwdne4FmvAmYPjmizELaCoogoUOgbhuc2RhHV+iqEtuzkD2X9WNAXdSUdc3qes5uuWX2/BQ6Ab/f/26iVUMLiNCJIk0LdQeOY1JVJZvrR+qiosxKjp/O0Iz//6tKPxD3B/xWw+k5+xF4lNI0Laoi0wG9oY9hauRxzuhgQJdXaKaKO+qhex66rf+d59M4Nf6Dn1l3+/FnK4ncvL+jTHOccY/W85FMiybL6Pctnn9ySnrUp81LNENB0yRe/exXtJ3A8m7N4GiMbuogdBRpSbAM+PR3P2a3DqjLCrfvYdr7371dbnm8mjO/fCDexeiGTle32H2HN1+uKPOC1eMGTRQokpRgsSVPc84+OgG5I94GdHXD3btbqrrDcG3skY/q2Ei6SZLl5GWLoMnIokh/OkAQIN5GrB42lFVDb9jHn42hEzBGPQxFZnW/4OPPTulNB0iCyHIRcPnNJQ0CdVnx9qv3PPudpzi6xPbtFU1VoygSzsDj6JNnPLy5QSpLgsWG6acX/OhH36NNCuooRR+oTCZDXn3+NYdPT5ieeIyOxrRFTXC7ptyG5HGKOfQ5e3LKehsShQnPP3vO+HTG+9fXzA5HHIx6LO6XJHGO43sIdUtv6ONpMooIQpRiDDwEWnbfvEESJE6Phjx5coApyRyej3AMlfu3t3imhtW1CLuA4HFFnmSYkyGabWLqCq0oICsKTdvR1Q3X395hexZCWaDSMDKGbC+vUS0TxdD47KNj3t8s+eKvvqbISpI4w/JMPN/h6tsb4iRneDxANTRGZxOcgcvibsnqZo03cPGGDtPjEUUQ0+X5fs2jSuiujTnpQ9cxORoRzndcfHxGtdmSLPZ2q6qs2V7e4J2dUKxCmqZj9bjBNHU0XWO92HFyPGL+7pa669CrDvV2jepbrG6XiKqMZhlUabEPm4kzvNkIWW6x1f1kpKsaXN9AVWfY3o7NwxbdNojLlvXjEtezkXWVrmk5/+Scx7sVyS5iejKmlRXSvELTdYqsJE8LhicepqWThSmOYxEAbVUjiQKSpjI6m/L4/o5ckLj+q6+g7kjDlHgd4vccJkcTsl1EJQrY4x5+32F6NCItSjpRIikbpDpGrCskz+Hq7S1N2RCHCXVdI0lw/vH5b/II+3/FB+L+gN96aIaGZmiU5b49CfbBDZqhMzke4/bdvxON/X3sIJpjYU6GPP77bwHwJ33QNK6+fEPPN/YjekFgOnJ52G1ZLtcoI58vf/YV1nhIUtQsH1aEu5Czj86pqga351DmOWVWMJwOgP2OPg5iJElC0/cv4bbtKPOK9XzLZrXD6bs0dDi+jWUZrO9XNFlBsIkwTA2aljzNmR0PuL2ck4YprSDycLPg4Mkxo9MJi3ePSJpCVZQ0eYFlakR5RppVBMuA6bMZP/nJR1A3vP7iHcHjBn/SQ9MVbNdEAJS6QlA06GrOPzpiejTBcixECdI0Z3e7pOr2hVFt1aDnJU2ccPr957z966/ojTxUUcEzLQTLpM5SHNtCqlsEBPKkoE4LdFlCVBSKNCVcb0EUKR+36K6FqKsEq5AoyIijiKPZFFXV+NVfv6E/conXMaZlcvLkgL5noMkydVWgqBr5dkO4Dtiud3R1y8VPP0VWFNL5AlPT+OzTZxwezaBpsYWGerWhbaGtG4ogRJMl+j2Tx2XIcObTdC1/+2c/32d8mzp5FNMO3b23uChp6wbDNqiDLa7n4E/6tE2Dto7YLnfYns3oaIKiy4RpwuLNFdvVlmefPeX4xRFpkGK4JuPZEE0VkS2VeB7te8BFCSnM0F2HVlOQBRGpaxHbljrPabqGMttXbjaATINmWcRhgtCBKEvEcYrrWWiewez7zwkXAWmcEacZiiBgjgfEUUwexciSxM3rayYnB9zf3jH2bdaPi33vu6lz9tETdE2ifzAlK1pUx8GqO0RxAW2Oosr0Bj5t25Kl+57xrm6Rug5VgOnJmKqp0SwDUVHYLHcMZkMcz8Kd+lRZgSjJ9Ec90s2OPEwJog35LsHuuVg9h7Ks2G4jpodD6rRkeNQj3YaU7O1osxcXXL+6oStLsHXqtuX+ek4W5+RRhiDC+GTM+nHFaOLvMwOaBlFSsFzrN24j+0DcH/BPBr2RT1tvKIt9oYjpGLg999dSygKosoJi2xSChDHsE+0i4oc1bt/j8e0NRxdHSIZBm+Usrx6oqpY4SGiblmIXoroubt8hXIXUTUtVlgSLNSenU+6+eo/Vd/ae4/WOttnnTnddR5kWVHnJbh3QNi2CIKDoCpZvk0Upbb23B1WqRJ8evb6HpkjUbUuW14SbhLbbd0iXRU2w3OJPB5RZgW2qyIbG29fXXHx8xupmieZbWEMb05CJ5muipCDY7KiElrIpWN7OERSFnmdhaxoHpzOOj0eoQodUF4hRSYlCtAkokxTLd9kudshdR543CG0HosjxZ0/Jo4Tbb28Ynx0QxjGGabCbL7GfHTM+mTE9m2GIAgoCWZCjSRLTZ8fM3z1QFgWCLDEYejR5QVnXdNTcvb9jdbdGEATatuPdF1d4Q5eTpzN012Z7/UC0i7B9G/Jsn+ImiAi6jNQ05JsddZoTbWLS7RX+xTGtIKKqEk0DbbvXTgiiiG5baOZeQd+WFaJv8pM//JQvPv8W2zWp4gRZBLoOSZbQDRVFlalbKIuMroU4TPfWuZFPlmRohg6qyNWrK7briLKu+OrzVwz/ZY9/8af/HFuVaOKUqqxoZJN0E1JWDWkUMzgc0bUdXt8jVTPChzWtKCLrBggSfOeiljSFTlSJd1tUXUboOtYPa46eHjE6PSAMM+q6wZ/0OX1poTg6u03Mt2+uKPOCxfUduq7h931UVUDpJLLFmjYvcAc+wXrH8uoedzSi6mqiMCd/94Bs6hiWjqxraK6J0LS8f31FmZQ8++QM01CoigJ73EPqOnqzz4jTirppmByPyNOC1cOG3SZkNBszPhzSZhnhfIMki5RpgWJqDA76ZLu9vdJwLVrg9OUhSZoTLtYYtoE9GfLt598iiQLheodZW2AaVEWFKonoQw9ZVbi/nKNqG/o9C1sWqcIYQVMpfAd7doBm/uZKVT4Q9wf8k4GqqRycTSnyfV+wov3D4g8FWWJ40MOwDeLlljxKMAwNoW6QgXyzRZzpiF2HamiU5f5ANh2DuoEsTlAkkcOnMwxbh6pidnpAEad0dYWAyG4XY37XIQ7QNC1JnNN1LTQtQtvh9Gw0Q2O3jajzijzNkCQFyzE4+fiCrmowLBVVlaGqcGyVptMoqxZVV+jkfWuZ0Hb4vsNyseHkxRmKpTM8PSAIA3qejaZILO/nFJ3It5+/onc4pKwLbt5dMzmeQl6gHY5RZQlRbOmSlLquKZF4fPsaQTNAllnfPeJNBgTrEFluCMKc+7sNmmPiDmyczCdYR0RBxHYTM5nNUOweotgR3CyJ6novJBQEBFGgEWT6p1PW8y113bK6fGCz2DF/eMSdDNF0hQ727oFOQHcNkihBt03iKOHu8o6ubZBkgWIb4E+HCKKAM/Bo0pSmrqhagXQbgiCQbXbIwwFJVqNaBkLTIJvgTIeoPRdRhCZLkE0TQ1eJg5jPvveU1SpkeDTEcEw81wSlQ5El2haKsibPG1b3KxzPJI0STNtA121EVSJPc1b3G1RHxdINhFbgF//nV8h0TEc9bF0hX20xHAtRlrj4nZekUbzPwO9ams0O17Vwf/clbdciDfooRY0Yx4h1jTkekkkSSV7gDXsoksjLHzxDdSzqPMdyLJqipD9ykBSJ+1c33D7MaUSB9dU9SZQSbiN6/R6723t60wFV3ZDHGZAiyTJFVZGnOTUyumVw//oaZzrAHvUIdjG9UY9wu+H5959R1w1CmrNbbPEHDpqpk5Q1XVaiuza+qhPcPPD45o6yrGkNg1c/f81uEzIc2OyWW7zxgNNPz2nKhiwIcXo2tPtMe1VV9t8H0cR6cUISZ6zu1xR5gaaryKpGsouRNY3ebEgVpwiiQLAJyYuC/rjP/Zs7XM+kLBuKfIftxvSzkqNPnv/GvN8fiPsD/slB0/+/iUsEQaA3HfL8B8+5/+YdeWRRVDWGoWHqKi2wXazpD1zsnkOaFliWjnI24/FhS7lLECWJi88ukCSZ2rUQ2oaqrKnrBt02SOLiPyBuWZEwfYtktcOwDUzXZLeLkfKC61d3rO7X9EYeg1mf9eOaYBMS7SJ+/M8+pYhi0m1MHu9fT7rroAx7CLKMIkn0Bi62ZyPpCq/+5lvmdyskRWB6McGxdKLVdk9KikxVVWRJiqiJKLpGsInoXbjIyl6RLYsCddPRNC1pkFJnFYqiU3dg9z1kWcT0LCzf4WG+JY0TvvjFNzz/wQV5XtJlFZIAQicThQWqmmCIHabYES821LbJ+HQCTUuSlURBSd12XL+5o6ortusN7sinznLG0xGSorK+XZEEEYdnUx5vlpi+w/zNFcgy5DVlVaM5JmXTolkWXdsiajpdklEWFZKhIyoymmWxXu67p+XJgDKOsXoeumsjlDVNkiAg0oktuizwyffO2UY53nofjTs56OMaItVWpRMkgjgjraFsBYYTn8f3dxw+PYbvMr9dz0ETGiRFQpVVNENjs9rw+//ZT9B1ky++fIekKJy/OOPgZESJwG4VIrYdUZBQmAYDz6ZrwXAM4rDg+u09dB2W18PxTOKqJQpTxmdT6Fp0AbZ3a4SuQ9NlqiSj17dp05SsEynjlHQbMpiNKFybtoWqbSiyFN020XSDdXCHbZukmx3m0NlPqEyDOMyI4xS159JKEkVVY7ommtLiqAL1ek2NwPBggCSBIIkkUUqWFKiGymDskyw3bBcB0S6irlocVUXTJR6ulziugTHs83i/4cixaZqGsmyosgKv52AoErap0lYFVZyh2haCb7Gdb3F8G0lTqOsGSRLw+h6D2ZAqL7m/vEMQRfyhh2Ya3F/Nuao7LFPF80x2YURbFUiKyuzlb2b//YG4P+AD/gFoyorZ0QCylPnVA64i73u9aVEtC/KaRlU5+cHHOOM5VVZh6Bre2SEPdyvqsuHuco5uaKhdx3A2oi1rFEMjjjLStGA13+APXWRJhg4OjkaoosjgaMz8ccX8l+84/fiUNEwo8pyi0EmClCIvODg7wPZtuqpmfrUgWu+wfAcUkU6R0RwT0zS5/OaasihpRIEkyTh6cUoaRERBzPWbWwa/9zFVVdEfeFSySH82pAM225j+ZEhb1YRBzMXLcwRFgaaiaxs6RNqqQtQU0jRjt9tQ1g1nH52jmSaLdczVq5u9ivrdPf2hS9U1eK6NYej0yhpv2CdcBzgDa2/daVryOKEuCjTHwrBssnZLuqtJthFJsv/splujuRqmreEPPFxbZ7uMECWRn/7JD5FViSyvyMoax/MIkpLRbIisSKiugKxoaNMhVVmiVB3pJtg3cykSZdVwdbdkLPVRBRkTgfm7OyyhQSgKZMva588fTKm3Ib6poaoqNSKbxZZEUxhMB5RVTZY0XN7ccfXtHecvjjh9fkoSZ0h0RLsQWejoHU8YjPtopo6uqfzgx5+hKCJ/8Wc/Y7lYYfsOi/sFxU8/oU1yNFUiD1Ik02B4NEBVZURDIVhtSfKCwcShzise79a8//YOs2cwv16xflyThgmf/PAFn/70I65f3bK7XWDZOpNZjzwvyLcB4d0CSRSJ1jvKKMbzbVabEP+7PnPTtTl6eU6V5tjDPqqhYbk2V+9XPLx7pGpqFvdrrL6HmWQcnE+R6orwYU3wnb9aqCvGJweEm5i7d3fohrG3esUZkrBXqAuShG1ZWI6J1An0DA2n77Gb17SqSlrUxA/rfa2soaJqCulqixDJyLKIUDXkRYFxOAVZIo8iXGOAKAkYfZsW+PLf/gKr51I0DbppEC1DNs0OSRbQDBWvb2FaJq5jksUxeRgSLje4o/4/+vnzgbg/4AN+TXRtS1MURKstu4cVQtOQhRHmoEdlWuRRwfBwjKwapHlOgkJVl8y/vqauKk5eXvD+zc13Hux9FWK0DRnORrz75hJv4NEAb//ykv6kx8VHZwwPR7g9FxmBNM3Yrnf4I5+mbhgfjWi7Dsffv9DLvCLexUyOh1RxhiSJdC0s3t+jWTqaZWDoKoIAuq4RrHZsNiHBNuX0WcVw4mNM+2iGgqSqHD4/Yf76Hb3DMSdPJwiyRlyWXL29YTAZ8XC75FnTEYU5g56F4Hak8yW6a5MUFeUuQdZkGgTKtiPexNy9vadrO1arDW3XMb9boxgyQtUyeHqIhkPTNuRhijR2ydIc+3BEk1cohoqoq2wWAfP5hqaEPMlpqwZ/2mM4GpKFKTIqXs9jfDKlTCvqogBRZPuwZXB6wHaxZrXc0FYN202MPxvR92wkpSF7t2B6PEU2I0Rdp2pa7q9WxGmK7BmIdUeV5iyXAfl6S9l38X2TKopQez5tXSGbGqIgk10+EMU5aZ7z/ldXuEOf/mzELkxBkjEda58spsqomkwZJhycTGhFkcerOc8/ekaWJEyOD1g/LAiCkPVyw2g65PFmwdFkzOp+vS9y6fcwTJP+qEdWZjR1y/rVHSotum7Q2AaCKHN6OmUx37KNUt59dYkoCxi6ypuvLlF1nWC+IbieY/omTz46pekEijRHEAVcw2axWGE7DoKlIYUxiqJy9vyEtixZr6J9SUnPJW8lLt8tybMaxdKp8wJRUVANFRCQBQGahjTJ961ikkgcxMxMHTmvGB9N6ESJxeMOQ1OQq4rJ0Zi6atg8rmkCkVY3kYWa2zd3DI9GDBUJVdtfWKooRm33GeR1npO1MjT78hyr70FdcfzsGNt3WN+vcMc9qrxiu1yTxxm67yCIIlGYIAJ5XmI5Bs8+vkDKU7LVhrqrsX0Xmpq2LH4jZ9AH4v6AD/g10bUtbVmxvn5k8f4eRAFRkal2Meky4vSzJ4TbiN0q4M0X78iDmK6uGR7s7TmXX76lRaSQCxzXRrN1ZE1DUGT8cZ+8KNktgr1NrSzY3S0xdYV0G1JXNW7fY3Y+4+rVzb7WsOv2uztNwR/7HL84YvO44Zd/9TW//4cf4/Zs6nJvSZNlEdt3UHSdtmtZrbYEYYZsKMS7iCzNUXUNzVBwPBPLtUm2AeOnF3R1yeHpMevVlt6oz+HRjM0m5Ph4hlZ1rFYBoiIx6LnYmkZZt5SiSCPJdIKI4busFjtkScH2HLa7YC986js0bY3UiBRJiWEYrG7WDJ8copxPqb5Tlhdly+j0AMXWqAWRJKsoqhpFlGhlGU1TOb44YXW/wuzvE+TytKA3chGbCqGuCTcp68ctw/Mx599/zvWbG0SgazrUTuLu7SO6a3JyNgNZRLdNJF1jPd8wnfURzAPmixXUAukmQPiuTrLKCjJZwrJVFNOga1o032X3sEHsOtq6ocwbBtMhVVWzeVwh6DqLu30sbpoVnDyZ4YYy3cFgv3t92CAqMn1F5uDlGXEQoxgaYiZjOgbLhxXjyYAkjHifxIRhjCRLnL8846Wtk2cJ25s7mjRHBixVxrAM/PMTNFXjaOwhFQV/9Mc/YL2OSdIU1dBY368RhY6jp4f4PQuaGiQZWVXwp0OC9Y7pdIzqmPQOR/jjMbZrURU169slRdGQFy3vvvka3bGQHItkF1NXFbbnIEkSu2WA7Jr7elW5Qzd0SklC0VXqut2/+MMMf+CRxSnpNiLo25ydjhDbCrdnk6cF9sGQV19dE21iRrM+QttgegZ3V7cUeYWhSDSyiKzJlKJEldcI1FRZieqa+K5DU5Qs7pekYYYhSBRFTZaU6I7J4/UjTQdu38Pp2UiqwuHZAYbQ8PjmFtWzaMqa3ftbDj59BnXzGzmDPhD3B3zArwlBkqjzgqasaNuGtoIyztFaaJAQBZEkzfjVz76iSAsMRSTcBKi6gtezKYQG01TpHw5RNA1VVXAnAwRJoG4alr+6RNMVyjChzEr64wF/+29/sbecKDKO7/DiszP+6L/8Pd59c4lp6Pzev/gBmq6xWQUs7lfIksz0eEzawMHBEFWWKKsKZ+Cjuxa3r2/ojftMDsdsNxGKojI9m2I4Brqp0R+6GK6B1EH0sCHNCiRNgqbl9MUzDNMgTlLaokWRJZq8JFxsyYKE+nSK45qIQFW2WL5PlqeEu4S8qDh4MkZxDYpXDadPj1kt9zv5T3/4ElmW6PUs1IspwycziiBmebXA8k38cQ+tZ7Fb7agF0D0Dp/aRqg5ZU5ldzKi2CVbfQ5JFQKCpC+aX1yiaynA8RNIURFHg9qtbzj455uT4gHC1Y3n5QJCuMDyb589PIE1JLh/p6ppS6pBEEaOnU+UN/nRAcrMEBLqupgE0XQdRRrEskCQ03yZNc6L1DknVKKuQIi1ItzG9aR8UicVyh2po1GWJ49n0hh65qSOJcPB8Rn8xZLsIUDSFm9d3lEXB8nbJxY+esNvsCNYRsiiQFyVhHFGXzXfCNpWH2ztMSdhH10YJXdehHE5QsoI6yWlllWIXkgcp64cVWdlQC3sLoqpquL7DwJaJFmsu11vOf/oxomVgmRpFVVOWDek2YfEYEEYpFx+d0MUZi4cNWZKhWBaCJNE2LVIL86sFlmOiqCpdUzM+GmF6BnlZMxr2EcQb8iSjaTuaskV1BbqmZX7zSH86wPBMkl1McTrBdn20qOL0Bz0u38xRBAHHMfB8h6oqeP96QV01CIJIU+zDidKipHc4ptnuKNMM3deQLYOi61jerdg8rqATiJMc1TL2F+gkx4Z9v4Ei7ZPeTB/b0ihb6P34E5IiZ1u3uNMRVVMhyL8ZSv1A3B/wAb8mBEFAtnQc30EzdIqqwbJNsqrl4gdPaPKc4jvluGBo++pM36bICug7uL6JP+4jGhpdC23XMjzo03Qd2/kWSRRRVZlsk+KPfBZ3K4okJ01ynnxyyvLmnl9FMT3PZDr0kActVZ6zmG+4v5xTCwJlUe3jXjsI8wZrNKBnawTLDYuv3pOlJVVeUTUN/ZHHehkyPh5z8dEp01kf2zOZ3664/eqSsqz2hDruYaoKD29uOHl5we5xQxzl+/CUaR/DdcjyiuvLR0YHQwZjm+HJhMfrOUgqRRnTm/Qp04ztfEtv4FH7FnQdFy9OcX2bgWMibiMOjgYImkTnWhy9PKKuawr2nmn3YEic15zOxkh5TRqn1HmD7hhsW0jnO1zP4PW/f8101qfICsI6JEsKZheHaDuL9cOWm6/vmD2boFsGsqZDWvH803PS+yWq1FFWBatNgGRqlE2JaNuYnkdvOKLdZQTJGq+//5tIdYVs6OjjPrJt0QgCVVEQhSmCaSAbOt025vT7T3AHLo0koXgOuq0hIuH6Ov2hj2VqSG1DW5QcjXz4scZf//kXLB8WaLpBvEvIdik/+v0fIEoypqGw3UWEQYzj2MiaynjU4/WvXnN4MNhnpm930AkUeYHne6iqhCBCFheomkpdVmi6RpPXKKaOqulMZn2C63vMgUfXQB4mmP3efjKRlpRxTpaV3L6/x+37SN9VtwptC3lJKcuUaUGR15iywvh4jDuw6A09sjj7O9HY4GzG3eOO0++9oEhyFvdrkrSgbjrquiYJUnRjf5kRBbj/9h7VMVnezulNB9R5ilCXqAK4jkGcJoSbAH/o7zPbR31M18EaeIhdhzIeIET7yUUlykRJSbxNEAURteeQ5xWCKNE0LVmWI2gajqmjKDLhOuBocISkKwi6Rp2njHQVy3PoZAnR0Ok+qMo/4AP+04XmurijPiefPWUbJGwWW47ORiSbYC/OaoX9eFrXaVWZKs1wei6D6RDT0hiezUiTgqZp8AcevXEPYH+oFSW75RbBMfFHPsnlI23XMZ71WVw9cPf2gV4/ovjOM+xaGut1xPWbe6qmBkUl2MRImoosL9gudxw/mbFbbCmimCKr9h3eVUUdV+iayvNPLyjLkvVihW6o3Lx/JFkF5HVL8F3Ot9t2e+/71CcO9y1Lw4Mhqq6RJAmubdKVFY9XC5IoJytHHM4G1ILI8m6OqKl8+Zef03UCB8+PiXcRkqJw9uKEPM6YHU0wmnpfHZpk5LsEY9TH63nkXcMujEjykn/zv/4b/uLP/i9++nu/w3/zX/wh26tb7J5L9Jjgj/somsb88hrdUOgQCHYRDRBVFZ2hYA9dnKSPoihoikQeRLz80XPyJEeXRVpNoU1C8rohixJ0VQFVI4kSru+XjHYxHz07RW8FmrwEEWTfZ3gxQ1Kha1oaUSYKUtRBn8s397z4/jn+2D2yAAAgAElEQVQffXbGdhuxXoVkaUWZFdA1jA+GmLoCCOSbkGy5QSjLfZubpmMYGoaho5kaz3/4lO0q4Okn5/z+H/+EOIz41edfURY1+oEBYkeV5WiqwmYZcnjQp85ykiTFMHSGhwdoikzTtGyWIU1T78VvvkOWlZgDjzSvsD2LVBKRRBlFE4g2EW+/eEfv+RmyLGONPTa7hOnZjKaDsmqwLIPeuIcALBY7NNfGnY4oo5zxWQ/HUhDFfSNckWWgqWzXAXGQ8O3nbxgejAi3MWVWMDpQMCwNw9JpywpNU6lb6J2MkVWJThXZ3sxRZIkoiDAdk6YsgI7hdLBPM/TsfRpemBCFOXFZoWoSkqgQxgWS2tEf+NTA7MU5/UEPq2/SNR1hELO40Zg9n3FyMqFtW8q2ZXWzQTNktK7GN1VkWaZer5A1Famx6AyF9v/JQf9HxAfi/oAP+AdAUlWckyk1e/vT4dMTdpuAal5S5CWiqmK5NmmcodkGbm/E+UenHJ1NyLKK5cOasqjRTBVZk/eFBqqM7ZhMTiYYjoEiiHRVjWXr3Hx7x+hwxPsv3yGrEoomIyoSVZwifdfNLasyTdHQNg22Y7ILUhCF/cjPs/GPRxRxzG65Q+o6touUtqrokIiDkLZpiXYNhmnR1g1f/fw1WZRgezZZnGMYKpYqki53VBXotgESqIZCumuJ05yqrBA0mSBKKL4tMRSJ26+v2DwsMIZ90iBBFCWasmFzvaBsGgz9grpsENqW1TpAkURcRcI/npDmFWlVktc1u23AV1+9pW1abM9kMhzw9RfvcR2N9f0K1dSR+xbT0wHRekVZFay3IUlecH/zwOBoymKzRdZ0hq5HcHlPf/wJhmXShBGqY+1T1KIUQZbI4xQEkTLNaRqRWhCJk5z43Q3nZwcMTgYkqxBZVzF6NtkupJMEVMfk5vU1t1dLHu7WHD+ZYtCS7iKKIEOoGpIo5f56sX/tqzpNZ7F43OFIUO5i2rpG1RUQMnzfI1juiKMUb+Bx8ekZnqHQdR2m6mP9sx9j+w7L1RpBEMmLgrPTI375t1/iD30mT08Ru47DkwNURQFJ4uuff4tqabSVSJFX0HbImkKc5hRpQVXsJwiSItMKsJ4v0W2T9Tzg7deXuK7FaDYgjAN0y0Q1dFrAPRpjzkbo84A4TCmLglaEYLnBc44o2wbJkPn4h5/S61n7EBNxSvV7H3H57QPTsynLuxW2Z9K2DU1RIMki3756vxep/Szk4x88J49TbM+EpuWH//yHrB/WIAqcPDnm4W7BbrWjjFMkRWEyGSK1kJYlGDZpnKBZJqbrUcYpBxcHOLaFUhdk2zWdJHEwHTK7mKBWFeHlDV1ZoHkOs6P91KEOA4SqIb1bUqUJoqhgjPv75DlVwZuM/1HPnw/E/QEf8A+EqKpoto477XP5zRW3b++pyganZ2F7MrIoMDkaobkm48MRB6dT4jDj3TeXLK5XhNuAtus4OJly9uKYzXJHEiSMDkf0pz53396hiCKma2MPXIIgRlRkJFFEM3R0TaGpKuqqQqDF6Tm0246ibBAkgeGsz8mzQ8JVwOU3N5w8m6G1FXm072LWTQ3VMckfdlRpQVlWdIKILIvEUUq02ZO5PJRRRIHl9ZzZ+YRoEWD6LvEmRLFNurolXO/20ZJJTrKLUVSFko4GMG2Nuu+i2AaiJGF6+4tG29QYmsbocIzjGoz6HomlU1cNim2i6hplWlBuI5L1Ds/QOBv2WAQxf/AHP8WyDMQS5suQ3rhHlOT8b//z/8J/9z/8KbOLA6q6JIpSlpstju/RySLZNkftRFKtIEsz5vMtp5M+5S5ELXLkZxcIsoykWOh5SSQmGEOfKEtpJZnNNuR7nzzj6ut3jCdD7L6P7pj7USkCZVXz5c9e8/7rWxzf5uLjE6YnI2QJttdbkrzk/2bvzXpsSdc7r1/Mc6xY85Bz7qGmXdMZ7FO2T7tpYboFagm44RY+BeqPgPgy3CCgLQS03T72sc9Udar2rj3mzlyZueYh5jm4WIVpI2xDSz7GZv+uMqUlrdCS4n3eN+J5/r/dJkQW4L1PLlgu9qxv7imiFsPjNmJeHn6bukZCId7ssTSN44dHvH0+RZAkdF07/M7TGSWgDDr8zu//gNVmx+10QbvfRxcF3v/oIavFBte1OH18gWHb7LY+r7+6pipqHNukESX6F8ekUYYowOzZDa5j8OzXbxj0XLb3G3THoEDE7nX45R99yenFMbvNnsCPGZ4OUWWZZz9/xsnDY8SixOq57Nc+m+UOTVfpjdscHR+hWwZKlmF3HEhynv76JXVVUzcNiq5hD3v88idPefTZQzRDZLPeIDkqL19cU0oiV9+8xW07RGHM+dkYMcsogghJVTAdC00RoGkQBJF2r8u2FJBEiXQf8vJ6RqvjkvsRsizSGQ+Jg4g4SXBHPYQ4YLvcsNsnrOY7JPU1F5++j1Rm3D17QxFnWJ7D+aePsMc9oKGuaqo4QkQCapqypPR9muzdONg73vH/SZqmIZgviGcbvv3VK66/fk0jqxR1QxTG9KqaOE4xHItgG3D97ZSHH18yfXVLkZfcvLhBEESa5hAIE+4CyrImS3LKsuLN0yuuvnmDJEtohs7Djy8py4rzjy/Z3SwQxEOmtKSoVGWN3WlR+RGK2cePM4IoY3A0YLvaousGaZodunObivHjM5Zv7xAamdXdQZRh2CbQ4I66yIJAU9eolkEWp8jGoaHLbjuUdcPZwwmyrrG435CVFUJV0e57aJaBn+cokohh6QxO+jSCyODiCP27MaT4dESwi5AAWZS4/PCM4cSj7ZhIkkgcCVz98jWCqoEg0Bt5aKaG1HUpq4rHT97jUZ5ytw4wWw6mpiAXGUWaIR+1+cFv/5fsk5hOzyPyI1AUFosNmqWzCUKyvGR46vHw0QnxqEtZgXcxRCh61LWAnwS0H06oohR7PKBVZtwtVuzCiGdfP+fBw3MkWSJLcvZxzpv1Fev1dxuwowHJPsNUFZ786DF1nrPb+4ShSRil3F/dEgYxZV7R7nh0VQ2xqdjMN7R6HmIjIIsCWRD9pYNbd2xqQcDqtOgdZ3S7No6hkIbh4d27H1FvfWIEFq/nVEVF1q1AVxieHDM6GiNIErt1iO/nrOd7lostsiLx4tvneD2P4mqOYak8+PAB/XGHYL1FaBp+/idf0+q4XA677Oc+/qt7Hn38AFGEsrI4Ou3jL7bcXt/jDnrEYUIRZ3jDDv1JF6tlkuUV733/EboAu/sNZVagmzVZmuFvQoJtgNmyEAgx2i6jky7Bxse96EKcUiMyv1swGg84v5zQ7rUpaECTkRUBWRLxN4dpC+toxHq2Q9MM8qpg+GBCFWQk2z2dcR9Fk/BnKwxbA+HwSkFRZUxdIbpdkZZwf704PH1QJDazFZvpHEMWqEWR7SYg/cVzPu16iIpME2c0iDRNhapbhyD+poHfQG75u8L9jnf8e5But9Rxir9YsbiekWcZiiAiCiI14O9CTEtHNlVuvrlGtzQWt0uSOCWLC6oG6qLA8WzW92vaow4iAlVZkiYpL798iSQKCCisZmuyNGd83Kd70uPoyQOEusEwFRRdI9oH1FWF6bkYnsOp5zJ9M2N9v6apavrjAU5jY7kmd6/uiDchpmMgSSLHD45RHZ1gucHstCnKBqEq0RUJ0zZwPBvdtqmLnNHZiEnbIt/tkOuc9z84JqogXO5xVZGqEZD6LYSmoaxrbl/ekoYJw9MBZrdNmVecPj5GliTCjc/l+z+k129hViX7r55SCwLGaMDlZw/49U+f4c/3TN474sXT19xdTUnSFNM2+Cf/8Y9xWhZJltPUFUWWI6gi404LUajp2AZp2eCdDikROP/gkuuXUwzL5OT8CMcy0GSRR7/9EYKmcPX6jtVyi2npaLKKv47Iq+rw2YFHS5R5+uKWMqu4ej3l5Hc/w2x7vF2uWC/3tFo2iiLz7KuXqJrK9z5/n2Ljs7xfHLrSNZ0szZhe3yOJEnV1iMKN9gGdox7dSRfPc0g2G+RuB8nQKMIE2TZRHZcwzaiocB2NzWJDGaU8fnJBEoQkmkauSigSWMMWQpAiAM+/fMVmtePx+5cIUoPVttFNE6tl0u63WN2usT2b+zczhKahf9wj2PpsbpfYLYMiq7FaNmleMrtdAwJXz26w2hbj0xGnDyaE03tWb2cHIUhZ4Dltnl7NMdsuuqkxuTjCc1RMXWU125KV9SH4pqggTTHaFnmWU0QJdQPB2ufk8Rnf/vIFv/6zlzgtHa1p+K0vvk8WRFjHOpIksV5sKcICZ+AxfNRGLCucdos4SZFUlTovqLMKUZNRdZ0wCPHv1hiWiqYKdIZdwvWe5f0SRZEwWzY1DXGU0tQ1kihQlQ1VWeNvAqzzIfvbJQgCYpKzmG0RygJXU9AGfShzpKZBVCTUlovwG9B+vivc73jHvwdlVVOVJXVZo6gKkihTxgmipuF0W/ROh+x3Icu7DYIkoWoKSZgS7WMURaYuSprmkLlNA01Z4ww8BElkv/ZJ44LhcQdRFAl3IVEQoejH7JY+DfDh99+jzgv+9H/4CTQgSgIIoFg6T370Kb1RF01T2C52SJKI41kUWY5h63gtiybJSPOCIEop1z5Ox0Y3TEgyvL4HecEnX3zI8n7N8mbFB7/9PpenPRZfPYPmoAWtsgzzaExS19RZRpkWdPstbFMjTnLSICENArK9RRr4nD95TLH3iVY7Jo8niFWJJtQEN3coqkwRpSSLFfpoSJ3l9M/67Fc7vv3zX5NnOa1+hyIr+OM//DPe+/R9rqY3NFVNjcCPv/cx13/yFU0NZrtFKUEmSxSVwOBshGxqyKqMpWsMB20GbZswCPjmyxviMGU+37Ne7ji6GOOZFqap8ZP//t+iOzYXD474l//pf8jNzS37VcDweESepExUla7dYrfaowoKv/WDj/HGPfZvZ+RxQrTaYNkmm+mcwdGQyw8fsN/sCVY+eZJSywKarKDqKns/JYprJE/EeHCCmhRURc305TWSqjA5HXHlxxiqgiwK+EHC7e0CUVd48ewG27W5v10Q7kI++PgxTSFg2gb3iyW6YzDf7RiMunRdm07fIVzvWC9CdFPj+HJMHsRUZUkcxNR1RavnUZYViqGx3was5zs6Q4+jiyN0R0eoS9qjHpprsZku2M3XWJ5Ff9RFFBocz8LSRMooIldkyigkWx3Usva4R2PpxElOkxdkWY5m6giKyvJmwW4TkoUxSRjzqP+Im1c3TE5GdHotFElkMumhaArhzkfj8HRoezNDde1DSuDGJ1ju0DSV9riL1fOwuy66KtH2DJoGWm2HIExZTpcs51suz/uEUYEoihi2QS2KCJqK1XahOfS01GWBalncvbwlDyMefPwASVJwWy6q2KC2HNR2G7fX+ztff94V7ne84/8lq+Wa66c3iGlKkddMHh4TrvfkZYkogaKr2K7FZrFHNzSyNEc1dNIoAcBwTI4uj5hdzxAlicefPmQ729LUNd2RR54UhLsIp92izAvaQ49Wt8XFR+esFxvctsvpw2Pm0zl2p4W/3JDFBZpj0iBz+/qW8/dOsVoWAgL9SY+maQj3MWJZs35zR+hHAOimRqNprOY7BFmlKiqSIObxkwuunl7T77pYlsFo1CbZbNEdC1ESEAWBPIjQohhFEgARveMShQntcY/Fz7/FX+2RVJkoTiizimAboGgK7tkRmqUiCQ3R9J4iihAEG80yyPP8IERpuwwvjnjxzSvyJKcsCtbTOe6gQ1oFRElMndcEaczvf/EDZt+8pKpB0XQiPzk8JpVFXj6/xhA7XI5HUNVorkV/YLG5umUVpOR+TMsxcS4NXEujrBs0z8I0TM4Ng6ZpsGwD1ht6QYitSuR5Rrvn4H+9hqxAykskQ2d5t6YqG8SmwTR0+uM+umFgtWz89Z5ux6OOM8xjA2fg0TkaMn1zz/Jmiela7HcBL399xfd+/1NMQ2P67UuauiaLYpZ5xsXjM2RZItmH+H7E4nqOPPLwtwHLxZqyqmiag45SkWR+8MUnLDdbvvz5V4gC7JYdjkYj8jBHRKIzOhTnvMgxbRWyhMcfnxNEOaIocnQxphYFbl7NkBUZzdC5u7pHUVVsXaSOI/qnIxAPfnVDlxFVEdvUaDsaTeCjd1usF2vu71ekuwipqljdzLj47U9oj/qkfoxWVai2TVaViI3AcNJFxEORJObXMwbDLm3HZPrLb8n9hNaow+B8gGVohH5IvAkIgpDxxRGiKJKECQgiWZIy/eaKyx9+iGZqrGdr2o5OlWWkFUiSRCMIBOsAf9Lh5MkDKlEk8SM086D2PPvoAlURaZpDxkKGQLnZU+YF4S5AaSoEUWJ8MUZ2TdzB321T2v/Bu8L9jnf8PySLY2avbnn5q1eEu4j20EOVJMSi4qPf/ZjQjzE6Ho0gsJoucDwTzbEZnY9YvJ2jKipHF+NDg5aj8envfozbcXBaNuvFhvnNd5/5fIIoCzz92XNkUWYw6fD+998jCUI810RSZDbLLcPjEePLI5I4oxQzUFTKomC/2rNp79ANjeHpgKPLCcE2pMwLSlEgkiDLCrIooy4rbEdGkWXSJENEIPIT/vhf/4yLD85p0oL9fEccZqhU5GGEKAholo4iSYdZ8Twlnq/oPTplMdvSNICqUgKxn+Dm5aEJSZIoBIk0SCk2W1zPRlQVqBvKKEIb9ymbBkFTGTycsF3tsDsu3qBLuA+J/ZB4H/HoRx8S7AI6bY/f++y3kKMU/WjEbLpiNdvRH3ps39zReXDEwwfH3L+ds7/dYCgKJx8Z+JuYOKsOYTSqQhnFCJpCU9bESYpjGVRRhuNayIoENWCZaN022au3TB4ccTddk+wOHfKnj0/J0gwBgTzNmZwOCa+m2IZOIzZUUcTodIDuuZx/8SFey6VuGuow4fJyiKyprFcBP//jr7h5fsPiZsFk0EaoSrKsoBZAKCuiIMLttSnKiiTOOH7vnEWwp9NvM72ZUVcNTsfB67hUeU0pCGxWG5qyYXDUpYwLXn/zik63x/BkzHazI00y1vcr+uMu5xfH6IZ2CEIpS7o9lzirGZ0OWM+3IMBu7aMbGsefXxLPajbTJeefPsK0DfKspPB9Tj++RGga5MZkutoy/eYVu8WeNIzpDnvYnou/9nGOBkyePGB+PccbdJm/uUM3FdS6QKob7JaJ0NS0uza72YY4iNFNnTyM2Fwvsbo2/ZMh8XZPVdQgq2yXc1bTJZIs0R31EAjJowR11KYMIqKmpBEk7l7f0T4aoBkaq9kazdTITwZcfv6YzfWMdLUnrw+bsDzJUB2TYL4lXofsZ2tOPjglS3J2uy2VKDF4cES33/+NrUXvCvc73vG30NQ169maq188Y3Y1Y3G7xHIspnuf0aMjbMfC6zn0T0Vupwtuvp2iaSpVXtEedhmdj7Edk81ii27p6MbB22u3LB598gBZkTl77+Rw2gRUVaXT9RidTajygsgP+cX/+jOKrKQzbHPy4IhlWeO4JkfHXXazJfstLG/XaKaOMTZwOg6tjsv4bES779HUNQJdYkFAqCv2yx0AiqZRlDVxFOL0u2iOyd3bGU1R8vVPfs3JoxMePLkgjFOOz4ZUYYhQHrSikqWid1rsZgG6LFNufLrHA65f3NA9GxFsA0RZxPZs2v02QlNRNg2Wa5DdbIlFAXfQhrqhyTJkTcXpeNxHJf/Lv/4JWZRgGBp2x8F0TK6fx4zPJ5w9PGV2c8fv/O7n7Kcz8jSjyivEpmE86bJ6M0V3bfZxBlXJ4GLCbbAkFyXW8y1S3WDYGqYis/Z90jBGtTTGA491mKAJIpUgEN6uQRaQFYnVYgeygDk5Jo5yQj9mdDzCcVRWtwvIKzxFJFNUbl5OGQ/b1KqCWDeMH53gHfWQJRmhyqmShCrNKbOCLIgpqwbds/j9f/4D/ufm4FnfhwGKZ+HaNoKqsl5subte4fsJjmMfNglJzpMPHzFbrJjdrgg2Ia5lY5gGWZ1h6gq7+Y7Ij0nbLnWa0e0fhCH79Y776xmiJOL12jR1xd7fU4QhwT5AMU1qUUDVNR49ucBrW0T7lKaoSMKEJM7pXxxTRhHDkwGzt3eIusHlh5f4iy2qCLUmsZztCIOE3cpHUGRm8zXjfp9mG5AiMjzrI1saklLz+Y8/wjIVqkYg2sfM385wXBNDU8lsA6PdIgtjFMdElCXquqEpCzRNpzVQ2Sy2VEWFIIqkccZ+43P+/ikVAmbLwnZNOuMOi/st3dMhu3WAHxWsFjv6x0PqPEMVRTotk8V6y36zO2ycyhqRijI7jGx6vRaKLB1EJx2P1rCLO+gdkg1/Q7wr3O94x19DU9dE+4BguePmxQ03X75C0jWyOCVPS7xBi7uX99SSxPufPmRzN6fKCyzHxO54IIk4no0iH+xetmfjrwMEQcRydI4uxsjK/3kLqqr6l3/rloEsiRRpyu3zKftVQBqnyKrEzauGs/fPmD+/ItlHaFS0TAX7/VMWd6vDLDUN2+UOUZawWxaRn3D9akodRFBU2K7NIbKzJi8LZFmm1bXxdxHdYYeqKEEUkDUFf7mnPWnT2Baj731IsfFBENH7XaJaoJJEvIcnCCKoisIxJ+RNw5MvPsLtOjQ1rO+WBJuIhu8K2fGQ9Yu31HVN+3SEbqjIpkFcwy//8A9ZTGe0Om3Wsw1pmPLRD59w8fic7lGXYLPj8sEZi+dv8WdLVE0j9TM0U0e1dMxuC3vY5ebFFLfjkkYpvcsjbr5+Q4MAQo0eK+zXO1RRQdJM8qwmm61pjweYLZur53fsl1u8SZ9VGLNbbpFtk97pgGrQYnIxQihL3vz8Gf5qRyOItAYeva6DYbpopobt6BRIvHx1S/SLFwwnPc5OBjSbBU3ZgGkyW/qsppvDe+zHJ3zx40/5N//TTxmNhuRFw+3VjJdfvsFqWTz6/CH+OkRAoHc8oq4rhAr6bY8/+E9+j2AXE+5iXNfm9IsTDF3hX/zn/4zp21tm0zmbuwy33SbeR4TbgDwr0FQFqBFVhciPUBwHq+NxfTODzQ7D1DG6Dt//8ROqWmB9vybeR3z1k2cH/aWjE4YJBTUtW2P+dkq19cl3Pua4z/btPd64TxykrGcbaBrsDx7SVA1NU3F3N8e1dXotk/DNW9ZpStOANRliDVts5muW2y3z6ZrcjzFEkWQfIQgCw/dOkRQBb9AmKRumbxe44x6ma5HGKYgioqEjAfuNjzfuIWsykq5RpQUXjyYYbY+72yVRWuC4NnldEyc5ZQOSolIkGf4uojfp4Hk2iqIQ+BK6baE7JoYk0eq00C3jN7o2vSvc73jH/4WyrNjOlsS7AOqGOEwIVjsEEZo8R9UUsjhFQkC1NPy0IElzdNehaWqi796x6YaO27EBaPVaRH6Eqqk4ns3xgyNM+6+/2SVFxO04rG/mqJoMHEZURESqoibe7Mg3Aop2uIUVRUFTZYYnQ8Iw4fZqTrQLmV3PSMMEVZPxZ1uSKEauamxLZ3J5hGzIJHkJVc1iuqIWBcJNQJ5mpElGczqkygr8n62ZP71BsFTOH54iSgL+lzcgNNRhTOyHyJJIWVa0T0d4fQ9/7fP86Q2GYbK6vqPKK9773iMiP8Lo2Jz+9kfku4AqjChlibqRWMyXzGZLdruQfRAyHPZpBMiLnE9/8AFFnqMBlaRQZgFVWhI3InLXJYpS/PmWvBZJ1wH2qEe766LpCoIEj7/3iPV8w92LKcfnI/zFHtUwsGyDJk0xXQdJkMj2CaIkouoqgR+yW+yQdZWqagi2Aa22jdN2uP3lc8okp24gjRIU00A1VZxWi9mrW2oJ5vdrDMNAMxRu3kzx/ZD33z9GCmPmS5/5q1uaBsLZkirPMX/3E0S1RnMdbr95S1XVnDyc4Noacl3SHrTYLnxmb+fEQUxv0uf9H7xPulizvduTpxlZmDE+GRJuI1Z3K1Rd57Pvf8IL8wWaquId2aRpRi2LyIpEHiXkUoPt2Vhtm+fP3rBcrmkQ+eHvfoKnCoRX19iWwVHfJe2Y2IbM9PUC27OZLVfESYph50hZwe5+gSAIGGVNHsZkYYTmuWhJCjVImkae5CRZhoJMa2hSbHbsd3tEScJQFKqtT+NalFWFgEiR5aR5htvxqPMCyTZpNIXGUGl1WriigKypLN7OkVUV3dDIiwrNNinylP1ii9i2WN2vEUUZT5fI9gH+eo9lGpy8f0oYx2iKSpYU0NRYrkVa1dSySFHUiJqKKIgMz8d0ToZYUo3p2rRPR7/R0za8K9zveMdfIc9yXv3qBU//5Eu29xtawxbv//Aj8rxC0xSifUTbs4lVGbtt0xr30XcRaVqgSgJJUqLbFr1Rh6OTPlnZUJY1siLT6rYAaHXdv7FoAximgdOycXtttsstvUmXMq+QFZnecY9ux8bf+OxWe5oGkjCmdzykympsUSKPD3pBq2Xz+psrvI5LWZaIokySJRiKzOz6ns6kR1lUpHlBuAlRTJU4TEjCBNPSuXsxZXIxQbJ0llczrI7Dddag2zpVVYKkMJq0UeRDQltr3KNuKqbfvCbOK25f35NlBY8+fQh5zn7lM5vvCdoag8mAyeURoiSS+wH+es393Ryn58JLiIKY+3JGf9indzJANlRUx8BxdGZ3G2RVpVQVXr+6BlVFVBQGgy5e36OpKhzPodgHLK5uoanxzo8YjDpUSU4aZgiiRLILaYoCy9BAlMmSAn+xR1Bk7H4LfxsBDZIsIuoKmqrQG3fI8+LQddxxSLMcb2hgt22yvObNT5+SRAmtcZfF9QokkVpqcLottruQr57dMhi0qWQZZ9AhixOaskI2VO6v53zyxedUScnFh+dIgsh+vmI/X6EpMg0gcRhZcto2bsdhv9gSr3xGkx6BH9OIDd/8xXPu396TRAndUZfBqMsnP3xCU1W8+eotiqHieA7f/MUz7LbJ8fCEzncOcsO1SKYzzh4ccT7uEd/dI7cckjwnnS0xJ2OGw14oCB8AACAASURBVBbtvsurl7fs1z630zmXl6cE88VhSoLDnPTx6RFBkZPECbWoMDkZYrYskiRjvfDpDFvIikSVpUiyBGVNHAWoVk0UxlRZidntkKYJTt/DHHSQGxHDsymDkP19wP16izPqIukOUp4TpwWL6QrDOdxjYRjhtW3ivKIRZdodm8T3CfyENIwRZJn51S39y2PyzZbN7QJEEeqKoq6QFI3u2ZjUD8nijPbpgJOzIZqhobkO0r/zpOw3xbvC/Y7/39DUNU1VI0giDRD7MVmaI4kChmOiGRq3r2/5xR/+lNXNgqqsiHY+mqHhdjvk4mFsK96HDI96TB5MuHs7R7UtrLbDtz9/QXfgITUN/nKH5Vj0jnrs18FfXoOsSNiu9TdeZ1VW5FmOLInohopuWxRlTf/Uo8pThuM2ri5T+D5K20KQFey2Q2vQxSgqrl/OkFWZdt8jjVN2qz2yILC+X1GXEG72BJsATRFpTfoEQUJeHzrMN7uAyI+J/BDLNvDXIV4v4uLxCe1+m93tCgmBMkhIspzu+ZDVYoNt6liWQVnkZGlBkRUsb5Z4HYe3r+55/fSKH/7+Zxi2wZuX96zrCq+dU+52lH6AbJn86ukbnj57iYxM/2xAUzQkQcLj771Hb9hlu9iymm348JNLmrxEaTu8/fNfE0YxQpLR0GAbCq4po+s6Og15XiAJItQNYpqR+wJe7zDCVUcVkqrQGng0UUqVZajdNvdX9xw/OKYqckzPpFFFRE3D7rmYlkYQJYRxSlpCJoj0HxwjC4e87vU6YPF2htl2uHs7p38+YrXaUBUleVLx5tk1ZV4yORnyyW99gDnpYRQ1xbhCEGFwOuKbn3xJsPEpy4beyZCyKIiSCrunUJUVrZbFJ7/zIaNxlzw6WNfkPGW3CXAtlUIQWN9usF0b3dRYzza4bYc0Lun3Whw/PuWrP/kSqopPvv8+um2imTpBmKCoEqqlobsaDx+fUaUpsiRCWZGlGaoA+W6HKnoousn09R03V7eojkUjgt1rs7+dH0aomhq77eKZJrWwpG0XqJrKbr6lzku6XQd/57NZ+3S0g387j6PDeKMiQdMQRzFWp4Vh6qRBhC/L5FnOZctgf79BrkvqsqQuK4rtHqNlIWslVqdFGsf0Rh6twsEwVBRTIxADiroizYqDilcUuL9bYLZshLsVtiBQV7C+W1E1h1N0qUrsdwEtz6bXs7FFaKoSozM6OMT/HnhXuN/xj466ronDhKqqEEURTVcp45R4HyDLMrIik2UFUZqT72OqokTVZVTH4v7NPVlR4vY9Ij+kTHJunt3wz/6Lx+yXMqEo0T4bI4oSszcz0rRA1zSijU//tAOlSJwWtLoG+23I8eNjFE0liw+Zy5ZroajKX3vt/jZgM98SrHZMX0yxWxaTkwFJv01ZFlBKeIbE7HpJsA3ZzjcYlokx7CIYGpOzNr6f0NQNkizhL7YMjnpIikTTCAR7H1k9JH81lcT07QJJEtkvfby+h/qdHEE1dRDAaZmUSYaqysSLPZIkISnSYaG/z/C3IWJV0QgiycbH1GUqQSDwY4JtQBpnnD06IQoTXv7qNf1Jj/c+eYAiNVimAaKMrGu8nq/58z/9BbtdSH/Qozvuo2sa/WGPo5MRVVQc8sh1iZvrFSIiYVkR5cUho1yRKfOK3XyDLAo8fHhKuvEhCGh7NmkQkm98dNuiEkXq8vBbH12MkUSR/S5CcUyqfcjkg3PiIERtHyQv7UbE8ixkUWI/31KGObt9gGJqZCUIdUPbc1hPV5RNhjfp0QCu57JdLAlXW0zX5v71LYgNTVEyGncxv7N0baOIzS6kO/D49R/9iiQIqfKSpm7YzdacfHRJsA8xHRt/t8Pptej1HNLlmnS9pSobpKpElSHa+Qiui+kY5GGMqekcHXUQZZUsycmLgl7f4fMff8JiuiRJDoW5SlP6fQ/RVPHGPearLWmWIrUMBOWg4hS+M18JogRVSVGVSIpMb9QjSlN++pNf8Qf/0Rco0mGkyvVsZFMnqETKrEQ3DCaTDs+/fI7t2mxmC8bnExaLPcMn59iiyD5OEXUVydAhK1FVnbJumJyP2O8OJ/DOeIhtyixXGbJhIDb1YfwrTvF30cEsJkrohkpd1WynCxJDwbYNFNNAd22qBva3C9bLLWVRIOo6q9kSwXOQmwJ34DF7M0fRFWzXYXW7JNns8bxHCEVBVVTQ/CZWs/973hXud/yjoiwrltMleZWjVCVllBLFOZvVnjqvkEVw2y51nqNaJlUDsiKz24asvn5DkpXM385paPDaLqJcoagyjSCiGhqGVRJsfBY3K0RFpNP3qOKU7WbP8GRAY6hEQXKwNRkgCCK2a/ytp+zQD1lOl1x9e0ORl0hAUZSs7zf0xl2Essb1HFxbZntzf/BuT5fYrklSlKSLPUkJjz57zMk+4f7tHEEAx3OYnI8pi5K6qDBcg1bbZXE9Q7EM5m/nnFxO6Aw8FBFqScTQFVq2S57mtPotugMPWVVZzbc0YoMliyxvVwweDNmu/YNy8bsu26qB+e2CGpEyL9FMg/3WJ97HJKqMLAgsXk25eHKJoeuHzYgk8+bNlDwvCcOY1eo57X6H8WTAYNJDLxte/OnP0Nse6yznwccWSVpgt00kz0KIEvK8RLdMiiii1fG+E6CIyGJDFuekcYakyHRdg62fUjc13UmPIkrI6orWyYDZdPmXY0ClLPD+kzOW0wXdnkeyidjNN+iqir/yaU3a+HGM7tmASJJX1AiUWcluHfDws0fs7udEm4O+dOcnFGmKaumMLsacn/Vp8oTp2wWz+yWm57ITG7abHa5jUaY5wT6EfcT4wTFpkvPi6ysePLmgd9xld7dAzAqS1RZJUTBNFaXlYMQpgm0hayq75ZamqcirGlNtsDSFP/sf/4LP/8kn7OZrwijDbdsspksURcRxTKokZ3g54fPvP8HfbFHdFnVVoysSTZQgqCqSa9LICrUo47TbBw2oqRLnOa/ezBiPenS63ylAXYvdsxtoGoo0w9/uaOqGpqywTBOpbphMevhhwfjyDGfQI/JDwiBBbmranRaVKGMMbLrHE958c02WFci6wfJ+S7vbIBQ5jZJitV32u5gSCIMQ0+2jt22amwWSLFNW1SE7ID1sOKo8p+WayLbN7d2KdsuhblsIgoSYlVCVmJZDsNqjaCoUFbqpU1c1pBn8Zl9r/xXeFe53/KMi3IfUTY2cJqyvF4hCQ+QnSKJAlhYEYUYSpri2TrzZozoOlamShCmyqiBkNeP3zgg3Ae7Ao4wTjh6dkBYleQ330yX+LjgkfeUZ19++xei4mI7JdrHBdG2CfYYgwPh8iP63xB/uN3vur2bcvLyjyIuDu7ppEAHTMVFlmaqqgJokSpgMhmSyhKIqlFnB6m6NKIu0xgOyJGc73/HxFx9x8uiYcB8yv13y9vkN8T5EEmF43KczaFOLAtff3mC6FogCvZ6LJsqUTUPvFMLvwmIUGgxNo6bhR//i+5gtHVGAWhCIw5z1OuD25RS7ZaJoKvevplR5iazreIM2oiyx2UZYjoFYw/J2hSQIbFY+um1gt0zCLKFowN/sAdANnSSIGU1GPPnoMV/9d39E7MeIsow77h580iVE8w1ex+XO94l2PmeDDieXR7TbLkVe0Wq3yDc7dFunrFz0fodckNlv9tR5jtHz8KczJElEMqCqK0I/QfNseqc9mjTno4/OKaua9Zt7TF0iTCKMvkO42DN8MCGrat58+RrT1hHEBllRGJ0N0VUJRZUwLRPNsbDaLWzbZDVb8Tt/8EMcqWKzLTFMg6PjIY0ooFgGS6EmTHMMz2Jom2zXewzr4OE+eXjE4nqObiq0PIeVv8RstchriMIYWTdpFBVVVugf97BbJpvFhiLLaPVb1GVKb9DizdO3PHxySlEuSKOCs4cTzh+foOgqQXCIHx0MuohliWCoDMcPEdOcLEmQFJ1kH9IIkEoNwdZndrPCdHUef/4+0TZg9WqKbao0CIjrPeOjDv1JB4TDxiYOk0MsbpoQ7wIcS6cJYl7frzFbJm63hdGI6LaNvwtJwog8K9BbIuvlHrfrstpGeOM+ZZph2RZZXmIbGt7pENM1afdcDEtDkiTGoxZZlJFnFXGaUxQ5QZgiqir7+YYmPPSDNJKIYpgYpoUUJJh+DJqCVBR47UNqW6fnIlUloqb+vT0mh3eF+x3/gMmznHAf0VQ1qqFhuSbb5Zbbp9ds7udomoZpyNRxjOk5yKLIdr2H9R7lcoKQFdRCgC45lGFEnubossRw3CUMEvxtyPBsiDPoUJQNUZQh6BpICXFWYCgyUZojFyV5mnP8YEyeFVieSf+oR5ZkXL+4YXQyRNX/agNLU9esbxe8+tVLgiBmu/Ipihp/G+C4FkVRkis5WktFlEQEUcTuujSaitP3cIsGUQJD02kQMFo2FSKiBFWa0VQ5N69vefWrVwSbgGDrQ9OwW2w5f3xyMJXtIlzXQhSaw2P3JMPutlBsg839kqoCz1RpDIXzDyY4hkoyX5DvfURFRR90GB53uf7miu39FmfgIRsmipmhaArDiyMkTeEkSpCEBn8VkBc1/vrQN3Dz+oasKOkduQB89qNPKcqalutQlCWapvHsV89oHfVIwymyJDE+HZJvd0TrPY2qMmh79PodKCsiP8JrtQjmGxb7kORkwPC9M4qsRJkorJd7ds+n3D27ZnIxYjVbMz4bH8aqDBXFMmnJGrUuY2oag5FHGYTMX0/ZXC1AAO/siDjL0FoWiiJxf3WLrIq0ehZxEB/EKMcDqrrAHXSoJYXdcktn0KXdafPFP/+Co5HH9vUNpDlSnuFoKvbRgH2W078YoUkK8S4gjzIuP3uE6mg8+PwBYlWT7UP2izWWCBePTsnrhvU+QGu12C/3JHFKuAsZnfZpT7qcng+R6poK2IQRE1unqQV0TeG9Hz5iH6fIokQSRvzyj39GvAuRdZXW8YhWt00eVQSFj2zoGG6b+2+vqCUJ3bUIVzsefnhxEKi8uGN0OqbbdTCaAtF2WNyvUWqR+bMp0TYkT1LstsPpk0tUUeT5T76iN+zgDtroCiimie5YVH6AZsoIikpVZJSlzm69x+136U+6RPuIv/g3X3J0MmR8OkZXZQRVxc9LOsMWfdsgX65JNgKSpqI7NkqZI6sSsV9w/c0bmkZAcXRqBJKdT+9sTNE0dAddLEMl3sfYRwMW9ytaww6iJHJ2NkStKwTdwOj/3RvA/ib+Tgu3IAhXQABUQNk0zQ8EQfhvgX8J5MAr4L9qmmb3d3kd7/iHSxEnlGlKLQrojnOIKWwadosNszd3RGFKluXkRYNh6eRxQl3mWJ7DerpgU5aMJl1mbxc0kkRd1wSrPXNVptNroYsHY1BZVuRZRVZU3L+doRgmtSSynm3JkhyvZZHE6aHAljWSrlJUFVV1+F6v2zo4j89HlJLK/G7N9fMpiqowuRjz+LMHtPttAMLtnjwIuX89I8sLqqI4ZG6XJb1hmzIrUXQNVZPxBi36Rz3Koka2dIIox2p3OHMdkGVWdxs01yIuGybjLmJTsb5f8e2vXrFe7ljfr4n8iCLJsD2b3XJHfjakLgp+8E8/J9gFPP23v0YoS5qiBFnC80zyoqQuQXENrLaLaeuk8yXR3fwgW1BKyvsK7VhB01XCfUR8taAWIW8E8qhAD2NcdAxFZH41Q1VlXEsnT3WqqkAzdURVIGtERF0j2YdcDkfkSUJbN3A6LmVTI9oi4w8u8WdLDF0l2FbImoKsa4hVQxCnFGWDa7dRZYldkqIYMunex1/IKC2PZ1+/YvZmhu4YtPoey5sl7b5DVtZYHYdgHyFZOnmRIOQVOgKqonJ3c08eRKiWThYmJJstxnhA2TRoroEsyXiewPr1lJIKq+WgiZAWAkUh0O54XDw6pRYF7q5XpHFMtJOosoJwtaMBalni6y+fsksK1rsdg0GPR48vOJoMmc9W3Ly9JY5iXNtmsw84e+8UTRKJ7hdIpoEYF3z9p78mSwrOHh/hDFrcvbgl9kNaPY/OsEP3fECr1z6czEWBME14+r/9lCxO+Oy3PuH116+Z3cyp8xrDVhFkBVFT2c32h3G6PMfzLIIsR3cM6igi2mwwIpXvff6I4MML3j6/4ehsRBqnXP3yFaIAVdUclLC3y4O8o6i4KSsuPzzh9/6zH5PFObEfkRRw/2qJyIJuzwI/oM4zOpcnJH6CrusEiy1lnCPLMpIgcnc14+rZG5786Al5mqPYOiejFosXb9AMHalpSDc7yjBEUDTKqsSyXTRL5/5mgSfB6eUxSRDSPR5hthzSMGG/CxmcjnFdk/6jY0DA1iWqfYwgieidFkbb+3tdF38TJ+7/oGma1b/z/x8C/6ppmlIQhP8G+FfAf/0buI53/ANjeXVLtNpSRwkyJZrroI0HNIgsb+5Z3CzZrffs1j5l3VDlhwJoWCpUNd2+y2K2JakgjnOcroskpLRGHfbLPZ1BG0mVqVMRp2UixDnJYo8gCLR6Ln4QItEQ+yGGIhIttliWSVSlOJ6NKImMjrsoikK3Z1FlJRUiX/7xl8RRTJJWtDoOmqkxnzoEW59i51NlKUmc8/QXr/C3IbprM74YcfvtDf87e2/Sa0uWX/f9ou/jRJz+3Pbd12XzMrOyKtNsqkhJJAWbBCxZAxH20PBA8CfwxDN/C2tq2IZhQDRh2JBFURRJi02JrL4qX77+3f6eNs6JPmJHhAcnLRNGAYYJVwfnmtwOFyfuHez/Pnuv9VudJBEMQ6yexdGDI/y+h6KppGmBrmtsk4K79Za2aekdjjGHIVXVMtJ1NGpuP3uDaDvmL65xRn3oWtp6Xx5hWAYyICsymqpguiZvX1wQHo3QuhZRVFRif69OK1ELwS6rCEwdXVNJtzGyqpG3kG9SKpExDUMGs5DNzQbFNGibjpN7M86fvkWXQZUkZF3l9OOHZKuE3e2a0UHIahMRJTFXqwWKY/D973zG1z/5CEdTsRWTtqyILm8xPAdJhuPH99A9E9UwUByXFpUoK9kuthiGgmRYPP/uc6YjD1OV6BpI8wwz8FmtLjBNDcc1yNMC78DlYHJMbxDghCZNq2K2UMU5m7tLLF1HPhmjSqCpCqIS2L69v0r5AjLjjQbUuox/b8Ti+hbvdIxtGhRJyfmzS9x+j8EkJJ8vSS9SJNdCl8EwdPI4Q9T7uFpWCdKuZbHesosSXjw/52n9lMtXl/yD3/0P9v9zJKokx5wOmByOkNuG3SrGoKNeRqR5xenjY9a3W8q0oK5bqrzEcB3ccY/j909J0oTvfvP7bNZbJFnm+OyI7S4l2WyRheD24o54E6NrKuWypGslgqMZN+e3OK7N2TsnVFLNYr1GXTfQyUithGqZbF9fYYcBBycTFENj/vKaOCkIAp9eYLC+XKDKMqoiUWxj2r5HWQg60eIPfFZ3O771r/4ayzJpmoZFz+G9Tx/RXl9RZynhKET1au5uNzR1hSjKfTtcVhAMfJIkQ1UUVEVGaluSTYyiqnRNTZ1mdJKEO/OIryNM20HTlT1vX1EYHY8x5QmyabE8X+Cdjjk4mWEGDuKLu3DHs/egpMnPekX8v/RTPyrvuu5f/I0v/wL4xz/tZ/hSP58SpaCjY71Y7x3bm4hkuSZZ7dAdi9EoINilxFVHVTVUZc12E9O2HUWcUWY5qqqimzqbuw2yKiNJEh0y/ZMpom5whyp11yHJMk3XUZUlhqlRFDVSC8Npn7qoMW2dqtJpKoFjm7iGQm3qdFLH2bvHjM9mNEWN7ppIogbR0MoSL3/4lpaWuhBY1r5TWuoazj97Q+g7xDe3OKMB1y+viG6XtIAsO6SLiOPHR6zvIgxdYTQMcBwTz7dYrWK6tiVLUppGsFnt0P7PhUrqaEqBYmvsbjcoQtA0HWmUYPkOvVH4Rc47R1EUBrMQP3TxhgGNaNE0FdVX0A2dZLGGrCXfJBw9POLt8wt2ccbrpxc8+fgBuusQpSXbuxXIMnUnsVnGlGWDoitslhH3PjwjXmzxAx9/FHL36ppGdITjgCxK8aZ9Lt5esdnE9A8GbJIdVZGj6ypHwxBbVricL9msImrRYIiGYNJHN1Qef+0xy6sFVugjyzKtaIlkiVbT2a1jJCTKSuB5LkW0IxwFxLv037HjhegIAgekPW3LMDQUVafJc6qqIlptGR9P2N2tWV4tOHnngN4wpMxzqrxCt2TMnkf//pS7bcqzb75BUVVs32G32yIUHa/n0SDTVjU3T19hmxpFVlGnBVdv5rzrPEG3deqmRTTQyipJlhCvd2yjmDIrQJVY3i65vZgznQy4u90nBxRZ5uTeEUZTsN1lqL6DZKjU2xx35pPkNVVWYBoahx88IBz6aK0gjbY8P79Ctky8oYSoBU9/8DkffvoBf/Q//SFFKTBti3izo4X9Zq/rUCQJWthGCVgqi+sFy+WKOk2p65ZWSLTvKGhJjihqnIMJVZSxXkYoskSRZWRxTDDqUcQZtuegH46wHYMy2pAu9q7vXujwwdc/ILpds5vvO7vjuKJDoY1r/LMx288v2W0zNNtk+uAAc2Aj02IbOq7jIHUS212C0fMJ7h2gWxakGSIrUG0TSVPQhgHu4YSvnB3xaLNl8fYW37UwbQOBgmJbBOM+49PZfkHq/QwXw/8H/aQHdwf8C0mSOuC/7rrun/7ffv6fAf/DT/gZvtTPueJNzOWzCxbnd9B2KJZJkqaUu4TLz15jWgbyJkZUNbIqo7gOm/mGJM5JdykgIcv7DnvdNijLkrpuaZqOpoWuFuR1x/L8jjSrMBwLf+AzOBxi2RpVWhK9uqZqJTRLx+05xFlJWzVYhkYQ2OTLLbYmYw97tFVJz7XRpyZxnCObBoYCZVXh933WywgUhfHJCEmS0VSNfLUhrUrqtED0W7abGN1QEXWD7VhUeQl5xaTvgwzVckvj6qyymKxsuHgzR7N0Xv3wNZaqIAvBnSLj91z0wGF5uwAkxiMPtaqZnoxIk4zBwCfo+xw9PMKxTXojj+MH+41H23bohs6bz8/38THbxrYtTN8j3iUMpiHzqyWSopAUJe5sTHkXIWsanaJg+R5lB0XV4B+OCA4GTO9N+cH5d+nYG4l2ix392YCma5FUia7r+OCTJ1y/vuZuvkJBRhMtH3/0hMDzaLKcVpVJ0gLdMBlNh6B0lLuMzbbA9GzOv/+CaBlh2hYm+yiQ6xo4rklTC7a7HMu2GZ4e7g1nUYLjukRJyeJmRU9VUHQZU4bdq0s020CvBaNRj8U8IhgFLG+W3LyZc3J/BtI++y6bBr2jGYUErz67IE1iqqpmXA0YhiGaqhKtthRxSX8S0tUtGQ2aqXN7syGab3j6zad8/Xc+pdMN6qyiKEp0VUXRFKqmoa4FumoSDAJEUSIrKoZukGcF/UGAjkz6dst6GbG4WWL5Lr2zE14/u2S9ilBtHa2qMG2N0NXIlkuaezNevrzkRz94jm7onN0/5uD0GBqwHZvb+Yp7j44RtSDbJWimwdG7Z7QSQIehq5iWyfXdgjQvkUWHbpn4YcBisebB0RTbMEjzgvk6hrpht95iOyb9cR839ChGOZvFhpFnIsoK9+SYTje5+vwtTVFh9Vz64x6jSUiR5ti+SelMWEc5P/yX3yIYBTz4+AzHM/enIGnOZr5gWzVIgYfv2fiiJlssMII+m9WWTtbpPXmfvKzpDQM8LaO8uKFpBHqvx9k7J9y+uWT94g2jByfcf3KM/cV11s+7ftKD+9e6rruSJGkM/IEkSU+7rvsTAEmS/ktAAP/tj/tFSZL+CfBPAE5OTn7Cj/mlfprq2r1Duixq2rbl7uU1dy9vyNKcJMkQVYM/6XH79pZ0E9PUAqkD2/fIspJgECLqGts1Ub9wXXeSimbuUYeyppDGGUmSMTmaEM03uIMeh49PuXm7R4gePTzEMHXaotx3aB9N2K33xrDwwCJIc+SuIwhtdhd3LOqarpGRGsHgYEyjSPzbP/0e2TYjHAUEAxfPd1BMnfc+fY/51ZLPvvUM2o7RbEC/71PXLUVS4ANFWeP3HBRFwe65dKZBHsVIrkMjBItVhGgF/dMJi+slIi9Y3kXQdCwvbvDCfUxFnI6xy5JGhuvLJUU5ZTYbIek6/eOAuhTUVc3hvRmjkzGz0xnW36C2Oa6NrEgsrpdIisT8cs78YkGyTen1ffqjgG2U8K9+/8/4nd/9DazZBMmxaTtoNZ1Xn53v2dKeiiQatrd3nD064OZiRVs2jB8cIPKC7dWSeB3TdR1H75xg6SYP3jklSlPSLOd0NiM4GBLP10iriOnBlNEowNJVvJ5Lb7hnv69vVgyOxnt2uK7Q1eAGFptly+35DV7fww59bM9AN1U2VxG3Ly6RVRXVtWgagaprXH52wf33jtnM19SVwJ+EOH2P27zAmvbRj8d8/u3n5EnO0XsnHJ4dU7cd5y+uSaKYwDEwdYWyqJDrjvnbO3qhy3Q6YMWa1e2afuhAWZHEGbqq0Bv22K1j/uU/+3N+5z/5DWTHQE9Larnl/U8/4vz3/wi/7zOYDnjw8BQF8DyLLCs59Ex0VeH62RWhpeK6FnVdYwYuWVmzXG5YrNY8f/qSX/07/x5d7pNtdoTTEX/0zR/ye//jP6ff76FqKpvlmt5v/zpn4RGGabGcr3HOTvjkNz6lEQ1lJUizmjqtMG2TTpKIFltUXaNVVIzQIVquuVtscC0L7Z17KMgUq5R4lyLJElUpiDcLyqLm3pNTZFVFtgzaDlTPQTQdty8voKxAVdlcL/EnIYoig6go04LlakvVQTjto5oKQeDiWgpdKShEzSDwSLcp8WKNVFUYqk5NR3K7wx72WG5StrsbHj46IHp+gcgSyu0OWTXQdgnS0YzxySHb82vqNEdtGhRF+Zmti/9v9BMd3F3XXX3xcS5J0u8BvwT8iSRJ/ynwHwK/1XXdj42xf/Hu/J8CfPrppz/DqPuX+v9KXdtSRDvWV0t2mx2aTgN0KAAAIABJREFUaVJ2cP3yGkWSkCQJUTdURUWySZB0A80yadp2z+J2LBTH4na+RTMNwlGI23PZbGLquqUTAlkCSZFpREtV1ORJSddCGqWYlrnvn25b4m1K08FgFOD1PWQzoYgLbl/fkUQJ/XFAOO3TZBXhtI+mKrRdhzfuE9w75Affek6RFmiGxt3lnOu3txzfn6HJHRIdcl1zeDrhzdMLLp5dIE4nnD0+wur7NGnO0eNTzj97Sf9oSlYKQt+mkyRa0bDd7FANnXibYG5cdqu9q7cDXNekcS3qL0pAqqzEcU3oOvyeS5nVvHz6Ft+xkaIMzdKZHE2os5KqKEnihCIrcHsumqGx2+zYrfebo2i5wdA1Th4dsrlbE0UJXugwtS2KouJ/+2f/htN3jlheLIiWMaKoKEXN5HCAKqu8fvaCKPB48tUPGR0N6M2G5EnO/M01wayP49t0TUd0veLkw/vYtsEgcJg9PkJGolMlhDQgXMdodo2mymh1TX55h5RnKJqK6zhEScX00QmLqwWyDEVW0akyswdHlGlCUVT0Qo8X331BuYkJpwN225RktePdrzzk5nzO9naJKHMOT2fcfPaaRobLZxeYpsn1m30G/p0PH2BaJq+/8wJJV/ewGVVCM03Wm4i6aSl2OTISpqJRrGPaqmF6MkL3HdquxfUt0vOSdBVx8v4ZWd1wez7nr//0+3zl733AOr5je7fj8MEBv/2PfpO7qzmarNBzHU4fnOD0XCayRJmWbJcxtmuSbHdYvotaFuieS14I4izj7asLdF3fF8i0HaIS1L7H0x88Zzodcns9pxQ1g0FIluYEw5Czd864/+gEBZnF+ZyiqjFti3wTo6kqjz56yHK+oSpL3n33Ed+Ov8/b52+xXQfLc/dNZlkOhk2ryjz4yn0W8w39UUhe1dy+vSbapCyuFxiGiq0qNFnG7XmJ75rssgS/b4MpsV0neOMB9ukB2TbG8hzyzZq7yzuCvk93NERWDcQu2ccUXQdDN7iKtlR1g6AhTzPsfg/V1GhFA0JALci2O+RW0DUtKIIi2uGMRnRaiR0G+7YviX1e+xdAP7HBLUmSA8hd18VffP7vA/+VJEm/DfwXwN/tui77Sb3+l/r5U7VLSG5WbG9XtG1Hk1e0moaoBY0kkcbZ/h203qAZGmUk6GwLx9SxfYdO17iZJ1RlhdRBVgtO7h+jOja2a2H5FkmUIEsST//6Ga1UYPcc6gQkJNJtwvJijqwpaK5NVe/JaqpjEC22xFlBtEswTY0yy9kuNvjvHJHlFfgujmei+y6vP3tNvo4pypJn33sFbcfseMT2ekFb1vt4kSwh8oKTR4e8+ewtomvZRAlN0YDZcXR/yv0P75MVNbbrUCQZOzGnTAskyyRLUjRLp5H3kQxJCPI0R6oFRVEznITQtPjDHnVRUCsS7iggjhIcz6coaqLFAiGa/bvjpuHq9SWT032HdxpnOK7D3fUd8WpHvImxVI2qyDEtC2PWZzQJKOr9JmcXxXTtPidf5fW+o9g2kDuF6+cX3P/oAU8+fUJ/OiIc9il3OXmc4Xk2y0qwuF0RjEJE12KHDooqk6cJ9z9+CHmOaASdLCNVgn7gUGQZlmNTb3c0ikzbdHRVjshK3NGQbVKQ7BI0VcOZ6FhyQ9O0aP2QJEpJtinVNkXTNTY3K1TLQJE6aFvyXUaHTJGWSJLE8N6MNN47l81+gKyoqLLG87/6HHcQ7MEpho4RWAynA2pAzOe8evqaaLnFNA1OHp7QUzXSKCHzHYYnYxRNoUhyTp64aL6DrKsYKAyGAWVV8e0//h4PvnKGYiqUZc3HX/0APhJUZYWuquiOycX5HfFiy/hwgKkrmI7Ht777Iw7OjpENg9HBkHyTMLs/wR06iLLh4tUFX/mP/g5yWbGLEoIw4F//4Z/twSHAzeUtRV7guQ4PHt0n3cRUheD1iytEluJ6NslqSzDuce/RIba9L8ZJ0pwiyZlfLoAFp49OGIwDirzEVXWOzqa8+NErtncRoqqZ3D/k4fv3aNuKzXKDoXTcRTFe2EOTVRy1j67t786dnktv5NPIHa++/TmKaeB5Fou7Ja5rMw5s1CJn8eoNlmnQti1mz8MIAyzbohE12WoPd4nKiv7JAeOTMXcvrqgrgepaeyRvmlHlBV1eggKKpmG6Dobvorouhvn/88HN3oP3e1+0pqjAf9d13T+XJOkFYLA/Ogf4i67r/vOf4HN8qZ8TlUmOqPeD5N+prrF9h8XVgizJaL74tulauLmDEnious7RvRGmaXB9uaDLOjpZohMSbdciKwq6qaOqCrv1jiwp9iQvWULRNIYPjkhXO9Jtght6BLMhDR1t17Jar3l9fcn6zR3FNqeKCw4OR2CoUNXcvZQwHZ1FUbF7FXN3s6RnO4TDPqurOe9+7QGOaULTUG4TeqGHyHOKskGRJDzP5PDsgGi9Q55KxElGFKes4oJf/wdf5/37hzRVxe3lHSLNiVZb6romHIfYPZfVIiIY97l4dUO6TZEVGX/gU4uaR199BG1DmkjIqoJuG8RRSrJN2M63bOYbLMckS3OuX1zRlRXLiznLizkPv/qQxNRhlxKYJnrP5vLztyiuxfp2RV1UOJ6N0XPxBge4vsPtxYKH7x/jf/IQ6Kiajj/8X/8Npx/e44NP32cXp+SbhM3rz1AlCUVTmPSOCGd9dF2lKirktsMeBKDJnD46Qy4r8vkcmpYW0HwPtRV0VcU6KWiygjzaUos+4dBDAhRDR+okwuEAb+hT1C2b+YbdPKKjQ1Qt/tceYroOu/kaQ1ewHRNF2+Not9sEVYLxqE+WpJi+jZxVVEXFdrHBC3ukix3BKGQbJVR5haHXTO8fkAnB5fUtzz57wcHJjCIrSLYp68Uaf3ZAnZbEq5iirOmNeuRdg2GbBLMB64sFL37wCjdwOXxwwHA2wDd0egcD0HSQZFRFQVKhbTpuLhcU0Q6Nju35Lf1JH6Vr+erf+2V2u4y2bnn19pY//+a3ub2eAxKHxwd88o2PCEMPtcrYmRqzwxGHhxNuruc0TctkNiQIe7x9c4Urq/RDn6QsOb0/pavrvS9gFaEZBneXdzz5tQ+5fHXH4nKOgcz9syNE09AUFbqs4PVdgkHI9bNzEII8y+kFLiJL8UYBeV4wnPXZnd9QV4Ll3YoHHzxG6lp0Tca0TRzfxLFNbt7c0cYZJ49OuL68QZEVTE0m6PkUizV1lmPpGnLbUu1i1KCHP+qzvlpQVzWaZWLZFm1T46sOjz44RZYk6tWS+HaJpsqYvovheuiWta9qPZ6iBz7B0eynvST+rfUTG9xd170CvvJjvv/wJ/WaX+rnWxKgqAqyIu+PsQBZltAdnfHJmBvRoOoqpmez2yUMJyHHD2b4CpTxjlYUPL4/4uXrJbpr7QfUekd/EmLYOmIT0dNBllrcwyGLxRYhBKpjcnwwYH23ga6jSEuWVwtkTabTJC7eXlLsUmzVpD/qUeclraYiSXB3cYMfOuSaxupuTVsJMrnAzDLCgUdgatAKFEXGGfeYfIHRbGUJRde4u1ximApnjw/phEChYTIMOH3vFEWWWLy6oNjFJIstti7z/q88YRvFVHXD9ZtbVFnCkGS26y26rWNZBn7o47kGs7MD+iOX69s156+vcfoecitz+fkFiip90cXtsrxaImqxZ1KLhvXtgvmFx+HphPPvPEOWJKbvnNA/GLG4mONNQ6q0oOs6JrMBRd2hzVSefHyPNtqxen1Omee4wwH/8Hd/CxHHbNcxlC3xaovRtuyWm703oa6Zvn/GdV0TbxN6gwDT0BmO+qg0JBdXVHm+xz53HaKs8I4P2axj0mWEahhYfg80DWE6aJrMJsrAUPeNVQKi2w1FlFAVJd0Xu8LN1YrxyQirrNBVCa/vM+j3+dZf/JBWtEweHuIPXAaTPlLXYZk2krJvVavKktxQcPsBRVlTZxVO6BOXBetoS13uh9vzZy95cP+E6/M7UGV6ox5aLtAdg81iy/pyxaNf/4BNtENEEV3X4gcujWiwNBlDahCriOXbS0xTwxgElK7L7Sri9mJOUzfItaCOUizTIFlvOTg7wvBsLM0AV+HP/+wvWa02oMg0Vc1iuaRVWv7ij77Jp9/4GoFpM5mO+PRXv8puG6PrOoNRyLPPXvDBh48xFIVylzIKLaaHj0mykjormRxPOH9zzeOvf4Dm2Di2gaYqWKqG2jRUWYlpGxiGzmjYp4wz4vUOZJnh4ZBez+X2fE4t36JaBqJpGMyGmI5JVQhkqUP1PEzHpKeqSG3DahERxxmmYyLilMnRlO52jkyDpu4Z+EgSdVmhmTqKpqOZBqqswd0G03PRHQt/0EOlQ84TdM+mTnK88YB0FWHaBrptoQ9CNM9BM03MYYjleT+zdfFvoy/JaV/qpybdtynjlF7osV1t965m10HJCuIkxwhdljcrdq9vsFyT9z95B4ea+bMLmrpCMzSM0uHxoynf/OZLRF0hdxLRckfo6lDvzTRZtKNZRzi9gBZQvwCvZGnB+mbF8vUtaZ5Tt4LDx8esr1e4obuHapg6cr1vHELV0SSdoqzomo4ur6nTFJEVDD0bt+cRr7aUeYmqKvj9Hm1VQVXQigZjNGT28IiRaHj7wxeIvObodMz9905RJYnsxUtoW8qyRqBw/fIa3bPpHR+QfHH6EIxD2rbl5s2+DERUAqRuPwBdh/40ZDYZ0g89DN9hfr4gWW2JlhHj4yFB3+fyxRWariLyAknW0XSNdJeiyjKiFlR5werNLf69GaLb33VrhoLp2iyiiLvFmv6gh7uo2L6+3PsIgO31HZqp450esPj2C4SsYmkaqzeXKIqCZpuIqia5WmBZe0a6Iu+7lfM0wTFdijilFS2KodCJBiFVyF1HI4EzDDBtc4/VnEes8oqmaxFCwnJczl9cMpj2aUVLVdbYnk2ySZFUiWSXkD4rGB0OGd4/RFJk/uovf0Qv9Lj//imuoWLZFnInkCSJpsj2gJ1txm6XIYqGQjTkeYlsKGg9m9V8Tdh3GI08JtOQaJcQb2N++eEnlJXAMS0aXVCKhqZtyNYxtC3TkzHdJKQscm5fXtEbhrS1QBGCYrPFVGWKXQKSgtopbK/XvP38LaPxnghn2xayLJHt0n0f+Dgkurpk9tVHxFmOqARNI3A8lyIvuLld8vVf+pAX333G5NPH7KKYN6/OydKStm1YLdb8yje+Bm1HXQkkQ6FxbbqyQq9r+uMeij3j4UePaKuGZpMQ+BaDwCVZrAnCELfXMZ4NODybIdOB1OEPfeIoRZVAVA1u4DK4d8j2boFpmViWhm4aJLsERdQsX13SOz3ECRx2Vwugw3RMiiRjtdoy8RwG0z7ZYkWa5TiOhdkIaBpoWrBUWlnhzY9eke92lOuYRx8/pIkTim2MZhr7JjPbQXEsWkmmlRSasqJabjAsEycMfqbo0r+tvhzcX+qnJsP3aFtQN1sMxwJdwwo95Ks563m0J3yVFY5jMpj20FWJ+GJButogKoGiKniixR332a23DGcDXn32Bl1VaAKbrm33g6TnUGUFWteSxhWFm2Fryp78dLuirSscSydvFZJNQi/wWa03WI6DEbpodYvnO9AItFbBClxu5htkRUZRVCzTII9S7r9zn+vsmo4Sy/dQuob5+R3BwEVkJW2e0skOCh22qSM7NtOjIUrXMv/8DaZtIvKCVjNAlvBHAfO3d8imSSMEmiqRxynBMOC9Tx7z9FvPMCydtgPbMdENlRff/CFB36GTZNZvrjEGfQ7OphiGSss+qjU+nVBGMZ2uoqgSds+lPwyhFtRVhWao+6rTTsIf9kjSghfP3qJbBt44ZLmIUCQ4MDTKNEfRVHRNRdU0sl2CK8lEUYIZBhiGij8KacS+PclwrC/qVDtUScLqOTTyPhYmOkBVoG3RDIOqjNEce8+0rgVtpyCrKuuioWg6hqZJvNpycz3n4MERx/f35SnHT045/6wjjlJE09DWHQdnBxiuzfTejCTZo2fjVczseITnOWxfnlNqCqahEEyGFKImS7IvNpY9ug5aXSWOUk4eHeEFDsOhhqHvT4y80QGqKlMIePqDp/TCkLvzfeWpbZiYfZvp2RRFVYheXiKKAifw+c3/+Ld4/YNXWJ5BKwSWa9GlGTQtTdMg4hjX1hmOQoo4xwtczL6HiYzlmYTHE8o4p9d3sFSVw4Mp282Ox+88JBwF2JbJaNzHDHv0QpfVcsuf/us/ZzwZ0nUgasFgGDI9nNHv9aizkkY1abOSarvFH48QWUUdV2Siptkl1GkBEgxdE/XhCXerLWWxH6Su43B3PifZpbz/ybu8eXqOoelsNgnBdIiryPjHo32/e+DRApYmoSoqVr/HNtoiKRCOelR5AbmgaVvqomR+Od8nIb7yLk1WYKsqeuAjyhJZ01F8j7wUuLKEFfRpPA/D0JGqkk5XEXWFopg0ZY6kayiqQrZY4fZcFF1D0oxfyKENXw7uL/VTlhV4WIFH13YUWcHyZo0iqziexQ/+4pYyL5geDXn83n2kqsSwdLxhAHRoqobumIimxQldTNPAsHRG44Auz/cxsF2CYepsb1c4oUeRpBSZjXk8JNskzI5HpKsdjWjosgxRVhzdm2L0LJ5/9pr5eMBv/v1foV5v2Ly9pVNkbMfFtAs0O8GyAuSuw3UdVE3DDm1kXUGxFEQpEEKAbmD60BYVhu+S7XJmpxN0y8RSZeoso2sEdB1N20EjEEWDHQSY1n6BcS2dotiwvVvy5juf8fiT9xnNfpW7qzmmaTA+GJJvdmze3iHyHo5r4owHiKrCH/h0VUVeNow8i6PHJ9y9vWV1vUBVFeyexeHxkPmLK3qDHlVRoRgauyRDtWwsSaY/HbHebDl/cYk/8GmyirJT6EwLzdT3iFZNxwwC4iilbiUGnkl/GLBME/K6IhiF9KYDmqZD6cB0HdJVxPx2g/nOMaWlYU0m5Is9WNGZTZAtg2K3Y3o0ItmVXF2tOX92jhf2qJoGSdc4eXCEY5mEoUNX73PGg0mfRgh6w2PcQQ/d0KiR+OP/+X+nrGu+8ssfEA49ZEmmWm0QaYHV95BaaJIUt++R1S1FkqPrCrskp65K7MDEsHSUtsYPPRYXVxw9ukcbbSjbFtP3+OTTD7i+vKUMHL73p99ldjQlT0v63xixOL8kOb+BBhJ7A23Dk1/7iK4RdFFEuYyoSoVOVfawIFkGSUFSVXqTAaZjMjqeMPJsRNWQpwV12yLJClVX8dVf+pD3P3rI5ds5VVnRGAab9Q5RN3TDgHi94bf/4d8nHPaZjAP++//m9/n8Ry/5pW98glQKRF5iBxZm12GfHBPNN4iyptrltHFMOl9j9Rzs0KPtajxdxrl3wCZKKPKKZJcze3DC4nrFi9dzHn/tXS5fXBGqCpoq06QxbdNgqjJ616J7Ligq2Sbm+vUFsqJgmRq+5lCmBeUuQzd0/MMxbz6/JFpteffT9xlPB2RJRqUqqK5NVRRsPr9iNOszmPaJdxl2f4hpqIgY8tUGiRYMHc32kBQF0zFoUxXdd7EnI+zBL0Zm+8fpy8H9pX42kmA139A0DZIkoWgqJ4+PSDYxH3x0SvTmHNk0CH0b2zaRJIkyTpFsA8t1uXdvQrJOkKqKeLllMPRRVRkF8EMHU5/RiYbxNKTMS0TT0Qscom2H61qsb1aYqoI18BnMRjz46jt8+o2vQQd5ku0JXEcTFFVBUhXunR5weDyhrgWmZTDs99AckzTekm5T1q+XNGVJ/2hCnhe4qoSsayApdKpMP3RQTBPqiqrTkGUZ0bUoukKLjKxBS4vZsylFjSJD10kkmy26bUBd0RsEGNoYw7bJ5yvKeM9Obhv2buloh9kP8UIHT1fQXYsy2pK/esvxyZSjsymdaNB1maoUyIDTcxne88k6CcXQWF/esY1ilA7effKQF5+/wtRNfvhXT5EbCEydTVygdBIUAvyC+Cba9xwbGpvFmv7ZAW1ZQtsgKR124O9NSS8vgZbpYUhT18TrFM01kH0fxTZQLJN8l6Aj4egq1qGPGfr40/4+6pNUvH36nE4IZqczym1KOPBRTAXds3j43n1kXaZRVeI44/rzC84eH9Efh+yWW7zQ4+D+lPRqgSSD5dvIbU0rKtROx+9bVJVDoyksr+d4/QDdMmmKkjRvCEcO03vH1HFMWxYYnkcdJ3Sipt8PidcpkqkhpBbNUdmudmR3czRVQdFV+odD6jihXqxQVQWjH9IW5T6iJO957Y3tIDaX9C0L1dBRDZPoYkGtyXuT22RAnlXkRY5k2CzuLviD/+WPub68I4q2OK7NN37jlymLkjzOKMoSIRomB2OCwOPJB+/yq1//FMsyqDuB3DZ4loWsqWRFjaprFNG+Y13vuftoZl6SSSlW3yFe7VAcQZFXxFFCklds1jv8QY/VyxtufJe6KBkMPWzTYPF0gygrnNCFoqRsBOu4ZD3fIESzjy02gt0uxRmFtLKKHbhohsFw2ifLcvKy5rv/9jOqOGNzs0KWZYJhj+PHx3iBTXKxxXM1RCtoFQ0UGSvwoK73BlXHxBr0qUWLMRzi9lyc2eQXJrP94/Tl4P5SPxPV1Rdl9EDbtkjIeKHHcBwgtjFZlGD6Egx66KpCV1eo1gBFkdheXdOzDIqupcxKkihhdDAkDGy6no3cNciqRKeC4TtULQSBhxI4mH0PSVUYHI5Bhum9KbrvMJgOub2cs7xeUiQxy/Mlg0mApUp0dY0Z9lBFi9V2GKKhWa8oI4lksaLLMibHE+bXe2erousomoQ7GbHdZXSiI6s7gr6F0ug0xDjDkGS5wQp6KJaBbJjs0hJzNGKziphfL/DCgKOTEV3VkNzOket9jaYb9FC+OE5UVQ3VtZBskw6Ztm7ohT7b3Zbo+YKmFBg9m+3VLaPjGdn1nEIGybLoHQ3oOolG1tBFw83FDc+/84KmbdhuE+7lJR998gF/9od/haqpvHz6lg++9h6N1GIPfCzfYjmPePndF3z11z7GsA1Wl7d0dUU4ChFli2haojRF2WU0ZUkRpyiaCoZge36HdzTZI0g7BXF5jalC0ZS4YUDbwW6xZXx2wO35AqmrefLJu1xfXDM9GDOdDZBUic1iwzYrMSyTQRAwv7xjeblmMB3g+Rbf/5PvUZUVpmOQbbZ89Cvv4/dcJLnbo1OrCsU2MJOG3njIzfWK6dkBWVxQJwVdIEiTlGihM5z1qeIK3dBR6GglCVHWmK5Kh0wep5SuRZnVzI4h22X0D4bIls4PP39FL+zRFzOyV5cMz44wZjPMfk7bdAhZZnu5pCsbqjRDVmREVqBJMk0n0YiGq5fX6I6BkFWu397y8vNzXr54ixA18S5F1ILFzRLNVFhvtsiyzN3NktVyw3oVIXXw5ON38V2Hr3z8hI+fPKJarTAPD2AbUycZbV7s74GTBpGXZHmOQQeSRHhvxvXNmtUq4ublLU3XMpoMsV2bj77xAXd3S169OGebDvjggzM0GWRNoUkzlqsNR0/uM3RdLs9vCcf9/fG+3GG5LmVWYXkObV6CItNVFeNJH89zWF/O8Yb+vn8+K+hPQmaHIZ1uEj6+T9d2tKqCpIDUc6kii6as0T0bxbYQmk6jtIyPD1H1X/yx94v/F3ypX0ipqoosyzRNg6zIqJpCL/TRdRA3KU1d47oGatvSVNV+Eftixx4vIoKzY/zA5t2vvcNmued7S7QYns38+QWirAhHPRSnZDCbYHkWmq7hy9AfhQix3ziotokT9tBNnaZtKbISyTfJdymua1CtIjRLI01zJkdDqtUW0zXZXlzSmSY6LdgmStsQToeUaUpwPMZzbKJVQitqiiTd55GLAmfYw+33MWyb3uGUVpbQPIdtWtFWG9r1GpWOqqiwTJUsEcTLDZqqUqU5Dz96QJZUNLWgEQLZ3mM+n//lD9A8FzNwMDSZcDZit84okoL6doMz65Nvd0hKR1PUKLJE3TSstjm1pNA/HFMkBb3QY7fLCMMe67s1dVFzcHKAbRtUaQFNR7ZN9xuH7Rbfd3j/l5/QSIDU4toGoijZzdcUlSDrGlLRMnRsqnjvJ6jKmiIr0HSVJE5ZXC0wdZ33P7pPHe/wAhfNtcnLBmc84Jt/8NecP79G1DUnD4749Ne+wu0P3nK9iSmrkuHhhK5qePX8Oc9qwcHDI47ePUbr9mUbH/3KY0QrkWclcbRjF8W0Scrq9QWm6zB8eIIwTCzHwqZD7Xksb9a0WY1qmDRtg66rNE2L9AUoSNY0WsCwTNJ4byzbrSPO3jmlFR1SW+3vhU+m3K42LL53DW1DXVV88y8rnpwdk6w2NKaJIioUCXTbwg8d/IG/N8qtYuIopVElRFHx6kev0XWV/tGYpu5wD0ZIHaiqQtd2CCHoOoM8L9EMF03TWK8imqbh6vway7YpypKby1uyfo/g4prj0yl9RaErK+K3N2DoFHG675W/W2MPerSRQl4UdHJGmdVcv71jebdBUWSkpqM3dJjdG3Nxfs3LH71hfnmHInW8MVQmgx7kBW1Zg2mwrVqiOGZ8NOHk0SGmqkDVEN+tWVyusEwF0XQs51v8gYcqKpp4R6/vslus8acjFF3F9m3cgxGW39ufnMjyvuY3ihFIWMM+UiWAFnSDwS/wsfiP05eD+0v9TLTPI3tEi4iug3AUsF1vMQyVOnAZKzJFtMMwNRRaFFkhXsd7t3fb0jUNbVGgyy13b66YHfTp9Rx2ywgvcNC0gLapsEyD0aSPNwqRNZWmrJC0ChMTxTBQ/gYpaTgbYLsWaRTjmDrFLqaLYwzbQLUd6qxAFAW1qdFWNbpjodBh6hp1I6gb6LR93WT+6i2mIuE7DpU3YXm3YXE5Z/7qHMU2CGcThgcjGtFy+93PsYd9xGaFoyqMTsYEkz7pckswHaJrOlLbMDudYmkymqPRdSon737EehGR3K2YPDhCtC3bzY7l7Qrbs1A1hfn5nMHBAFu0qJaJaKGtGzrb4ebtLa5vMx6K9LstAAAgAElEQVT0kGQFTdXoBR66ptJJEqJtcRyHsFdQxjl+4GNoCne7GFlqWe121EXJ2YePmTx6RL7aYfsObVmhOvu4XtNI1EVOKSrC8YDl60sM16bKBcHxhLttQZ7X1Pn+SHY86oMskddQ6RrPvvOa2/M5pmXQmw3QFJkmKZElKLOcpmy4fnaBOw7oD3qMpgMGQ5/+tI+qKazmW25eXrG7XYGiYbsOVd3QNQ1G0KMWDdevrzDDECf0KDcxTmDRHwTk12s6qaPMSrzQpe6gaCTC01Pi1RJD06FtCA8PSOuG06MD9Icaq03Cdh2TZQXje1Mul0v60wGaKlNXNW9+9IrD2RhTUymSFL0uqauKStPZRTtqJJx+wORsRpDkyLpKWtas5xGirpBkiSLPsMqS995/yP/B3ns1yZZkZ3brnONHi9Aq5ZVV1VUtCi0gZjAGAmMkjfOIFz7y7/EXkGY0PGA47EFj0NModFWXvLfy3tQZOuJo5c6HKAIDG0gSRNcYcr2FZVpmZKal7+Pue6/vT3/2C1qnZTlfo2kwPR5TZAVRN2Sz3iKlxHJs2rYBNKSCIispsvwgJxn3abPDLlsHvNBD8yywDYxvQnvMwGGzT0nTDFmW+IFLmRacP5ngWQayKIjv5pwc9zk6G1PlFfF6z2jQwUVin0woq4ayalhfz6mrmjTy6Z6N8CMbV0r6w4imUVxf3CGUokm/ifTVIN1ldAZdyqKmkBpPjmf0j2foxl81l1m2RX8y+OdfzH4NPBbuR35tdPoRtmORpwW6oXPy4pimrsm3fdR2z+LNPWVZEZ1NSJcbqjQ9hC50IqR2KC5lVmPoBlmckwaHTuvAt3BsE1mZRMMOXuRhWCYAwrERjv23vicv9PBCDzewie+WdAOHKo7JWx3NNGjVwbakGTpaI5meHrNeb7Fsh/0q5uV3X+KW2SH0Q9cw/YTgaErQ9bifz7FNgdbAw6dfUe/2TJ6d0R30yHd7ml1MIiV1mtE5ndF6NvvFit5sRNT1UHFCskvIkxxhCgrLpC0qZJ5TxRl2FDAc9Qj7HXTXpnM8oXOzoigbvFGX3XKHcB28yYikbDg66mPKlnK+QBOCo1nEbiOospymkXiBx+phRW8YUFmC1c2cYNbj9MUJ8+tbDlFSkGeHEaC7y1uevfsEzxXYnsP69SV3H7/C7YQ0bUupVXiTHl4YYmYl6S5B45BMNjkf0x33WK/3tLpBEm85ejojWe6JXJfOIGK93BEEHsUmRS8bbMvE74RoBjiRx4ujc2Rb05sOoa4R0mA26zI56rNdxlx8csF2tcPtR3zxi88xhIHhWMhGogUhRtVihz51lhMMQp796L2DBxvF53/xOSIK2KYFwSDg9GSC4zmgNJpWsvnyCtPQsQ2NybiDQUuSVTR1y+vX15w/OTjb98stGiAV2IMuSZwAkmjSp6w1TKXwo4Aizrn94i33V3OyqqJ/NEIFNo7wqKXE6QYoXXF0NOIP/+d/xx//0U/xQ4/nL55w9uSYxXyJ7wcYmsbN9QOOY/HVl2/QNInvO9i2xXgyJOyE2J5HmZaYoYNuCLZ3S0zlY/kuZVWy22zJygql6zSGwWg2ICtaSj/HsQRR5EBdU2c5yXJLMOwxmo1QTY1pmYyen7Kfb9jdrSjLmmnk4/RC0u0OcTqg3O4wLQNLd6irit4gYnG9pGklGgqkwrJtaGoM4dAfhszOJ3+taP9L47FwP/JrxfGcwwL4/+DaBFFAPugifZ8yr4jjDG8yoq80yqLEjgLmNwt6JxMqsec3/8ffZrncUbQagWVhCx2qCrsTYUQeTvcfH3rvdzu0lSRrJVVR4rsG0g//ch568M5Tmv0O0/PoHo8phcWolYz7Afc//QWaYRxmutFAtoSRTzkdIsuabL0BDiKJKitwOwFlmtKZDA5aU11DtRXn7z8lvvcPEhlNkdUNTdvSFCVa25CvNhhRl2jYIzctqrygTjIqR5B4Nq1hMvruc7xuiGUJ3OkQNDCEQ7VesHm9pGwbyA+7OjsMGU77tI2kbBWIw/VEPm9QdUXU8XEtE5XETI6GxNsYPxjRtDVpHNMZHhqAWssiyUuS5BAakxYlxz98H709zEzbrkVVNjQSBsd9ZscjXNs4FLZ9znKx47u/9T7pOmY47dP0Qi4/eQOaDlIRTbvk8xXRsIfX9SjqlqAXUWY50bRHnedoeU6ZpCgNrDCkE3q89+N3WNytqPYZtudQt5Lb13eE/Q5yuWdxucB3DJL7FeEgYvz0CL8bUVcV5z/5LqWmKMsSKWFxuSB3baptgmnbJPsUXbbIKMBBMRz24X4DGIwnY66u5ozHPUYvTnnx7jnvvv8um9UOa9ShweRnn7wm2WYcHY0YW5Le0Qhv2OX8t7+LG/kIy+T1r77i9advSaoGXZb4gw5NWfDsdMbsf/lD6rpmPB1x9eaaTifECzz+9b/5Mbf3C7789Etc30XKQxf+e999yTvvPqXbDak1iek5+IM+uqGRrvZQ1gSDHvEmQQhBrxtieA6bTcJwOuTt2zumxyM8R4BqabMcDR3ZSoLQo1zvUDo4swnxzQOqaSm2OywvODRISoXZj6CqEZZ+mMuuUtww4shzcQOHomoxNcVuseHkfIjte2hRh+mzY8Luf1vClH9qtL8l4+NbxY9//GP185///Nf9Nh75ZybexKweNqT7hOXd6tBBjMS3BW4noJaS9XxP0yg0U0cHBuMIu21RUuF0fLzxCPH/ITig2Cfs75ZkySH5aPrOGQIFzeG+s25qkl1GuUvp9ENkEpNc3VJlJWg6lm/jTYaoXo/FxRXLV28O1ifHYTgb4wYu4XjA8u0dyWZPOOyRxSnxOqZ3PiXsR3iui0CyuZmTLLbk+wQlWyzfQ/QHNEqSr3aU+5ThbEijK5K8IOx0Me1DZGTYCTF0KJY7mrrBGXTRPItP/refHnSTtsDuBPSmY4pGsYtrPv6zXzE+HlEuN5i2SbxLmJxOaLOEqqyJ45Ro3MEwHbovzwlsl3yzocwS+r0+0rf5T3/yEffXD/SHXaajHqPhiHwVo2kQHI8wHYNylyKE4PqrOyzXwj8acfPlNfE+IeoE+FHA8u0ct+MiPIt+v4NtaHQil2qfML9bM3t2RJIXtHWFi8LUFY4waKuaVtPwxkPsKKI2TXZpgd40zN88YBo64WhA3basbxeU6x1NnGIYOp1BxDu/+31WSc4nn77mk49+RV6UhJ2I3/29n/ByOqZcbvH6EcU+BRTeqEs5Xx1m/sMQKRxyWfPq86+xXZuTyQg9r8n3KW7k0VoWn391yfXXt8xGXSgKuoMu5995SncUYQkN1bbohoFuCqRpYhgGrz+74NOffsT5O08IRj2sboguBJ999or/69//KSgwheDoaMzp8yk//MmHxHFOmZdYtkm/EyGyhOTTz9F0ncG/+i2yhw1K1hRZRVXkNFlFuosxTIumaoj3Ka0wsSd9irri5GxGm+zJ1jvqbYZmGNQaGJZA1i2esHAtg93NnGg2YreN2S1WdGYjHMfBjjzGwxBZlTRxiu76FLsYZ9BDCh2p69RZSTDqIeOEYDYhOJ5g+94/2RrzbUbTtP+slPrx3/Sxxx33I99agm5AUzcYxkEfqhpJ2PPxAo8gdNGAaDwgiQt0XSMIA/yOxzcO/H8SNF2jygqybcqbjy/45I9/yfTZMa2UKAWdSZ/hKEDImma/wx32kHmO2MUAGI6N040oXRdcB3c6QlY1ju+BVOiuw5svLg+2t6Ylb5b4ns34yRQDjWa5IbcSdNsCpaiKDN0SVKVEdx3qsgDfI6lLnI5DYx+S0Y5OZ8g8gyJHrzU0xzw8aOy21LUkXe8ZPj/m5PsvuPnlF3SezAh8D9U0CCHYPCzwPAvVKqqiJOwGpEnK6m7J6HxCYJv4dUOtJEbo4wmd9PIKd9jl7J0PKJMYVbX8d7/3YxbbhDorGYx6rN/c4XU9Yg0++eJrstWKKIp49uIcb+ChGTr5bs/dw4LdZsf9DRydH3P88ojFw4qLP39Ff9zj/NmM0LepiposTkiLnOX1PeOTEW2agZIkRYlnmhiuRREnLJcbBi+f8ObVBUlRUeQlx8dTmjglXWzQJPTPZ2R3c2gVmmGQxzlxVnBxccl8viaOU6Yt/OqjLwl+4uJw2KHLskFTkt1qz/jFGVrTcPDLKMwafvff/hZSKbZv79E8i/7pkLpqMYTBD4J3mM0GLC9uqRqdtqzIFys8W6fJc1RTI9sG3XEoDEEpFbgmww/fwexH2LpNXVU8nXaZ/u6HnJ7PePX5BW3T8M77LziaDmnalskwgm1Ms0to12saQ4dGga7YffQx7vEx1mSImWQsHxraLEehU5YFpu1w9PwEbzpivljSi7qs4z27xQZVlvSGPQJdw/NddE1n/voWQ5NUSYUuBPlmTzTsUecF1C3OyCN0LcptgulbKF1Q7vZoQLXdgwZ2v4cpNJr5ku47T2ngX0zR/vt4LNyPfGvRNI3euEfUj5BSYn5zT/1fYnouUf//v/dgOg5e5FMWJdOnR1wWbyizgjItSbYpulKUmz3j4wEicFF1S/D0jDbNUFIifA/lOuhZxdGzM/J+l2K9Q5Ulbidku8lYvrkhz1IMTeD2QsYnY9o0Z/+wxo88kjhB2jadozHB7NB4ZAiT7TbF8QVXH7+iShIMoWP6DmEY0m62qKamKUpk3aI3DU6/Qzgbsb24xbJsttcLjj58h/jyHjcMsUMf3bEps4Zkm+CFHn7Xw2SCEDA5nbBfblCywR6MSZIY23Xo+za+Ugw+eIqm6dBWOEKnbSVKSk7HQz77+a949eaO3rADUcT/8b/+73ieQ2SbDPoGCvBsi3Sb0BkP+O//3W8T+C51VXO/XFM3Blmc0e35tFlOvk+4jXfMnp8hVht26xjdsqmyClsI1Dc+ba93OG2RmkZZ1eyTnM3Dis++/JrRZMCXn37FeDSk1+lzfDrB64SYuk61TemdDFnGJXf3S65f39Lrdzk5PeLu+oFPP/qM09Nj7LrFCV00NCzXohMFGLaOG3hoCozQIzIFVA1a09Cb9GjymmyV0LYtUhjotonfD/n4Fxs290ve+eAZTVWhVQ11XSLTgloq9nlDpUlOPngX2SiG/R6mbVHJhqpoUU2LpgtePj/j3acnIAT3P/0F+WaPQqPz4UtawPBsmizF9AJE4B+Ur2VNdnWNrimsyZipaZJ3OrR1BS0YpoUeuKArnk2fAzrTvKQ5O8NyTBokVVYRr3d0uj75x1+jaWBZOsK1D7tmIOyFhOM+0XRImZckZYPeSsJBHyvLEbZJtdsfzHVFga5BW5a0eQG283f8p/7L4rFwP/KtxxAGBr8eWYIuDILp8GBeCkPCSY+8qBCWSb1NqdMM13foTPtoRUKx3qGtFc5wgNkf4HVCrMAHoC4rMs9Fjvs0eUFWS5LLL8g2O5pGUlDTKIWmJPk+J09yTEugGQZNlhFvdrStJE8K8F3cwOXNxR3Lhy2DcYTr2YhWQdtiWAZNkR/G7hwblIRWopkmwnNoGoX45mt7p0f0nh6h6xppllMbivMfvUeTZySbhLPvPcPWNKo8Ixz3yJqKjz/+jM6gSwREoYup67TzFUroSGGiG4J8Pke4LqKvE026bOOMt28faJY75jcLTp6fcP70hHgVs7tbUuxT+qM+o2FI+bCiWK2p6oZhGJBYNqNRl/h+jQQMTaesKop9ghf6KNNg+bDGFBpOLzoEU/gOpuugOzZJ1VAqHT0rSbKMfhjS9X2EMoiLAlsk/PlP73j/ey9wTJvSVOzul1y9vmPyfIIfeHQ8H03B0aBP2dQURclXn33N7Nkxi8Wa4azPk+MxQm9RroklbNo8P1gCdzsMIUBYFE2DbEFHIfMGWVsYlo07CIn3MavVhnEvQrYtmtQOP+/5Gc+mAx5Waz7/7BUG4JkmR4MeYRTSG3RoNUl8cYncxbiTMe7RlDpO0YQBwiJfbPHHPeR6iz3soQxB/7c+pE5z6sUKq9PB6HbI7u5oy4ZWmHjdHm1ekm13tJZgt97R70b4poFW1QigrHNqIPBdukcDlJT85h/+Hppvk29iyjRHVpK2bhh9/yWqasg3CYubDUWaUkqF69ocHw2wuxG981NoSjRdoNkmTZ4f1gH7v35w/5fKY+F+5JG/B8s/WKyCumFq6H/Zod62LWWaY3kOWisp8ow2Lw/3i651CDf4L+7XTduiMxsBsLxdUF3f03zTsGXaJm1RowsDEOzXu0PoRiOhqdEME6RGWVQ43Q6V0EmSkv02Yfewotzs+cG//RFtWRA9maGlGW2S0aQ5umNiOD7CdZCyRVgmjWzpTAakac7weIzpOihdo98JCYuC/eUDe6ETnY1AlqyyEt0yUK6BKAXPTiZYOkzHvYOz++GgLdUtk2K+wup3EWFAvYvRHJsg9An7HZJ0QZmVGJbB8+dPMCyX6XkEcYJhmESDiP31PfV2h2FZtBLKJKP73nOuqpp0k+C4JtuHDU/eO8Z2bVqgROL3QvJG0Sx2TM6mzD48wVCKLC9ZvbkhriWT0ENVNZv5itBzsHWBHXVYPWxRtcTrhqyulwhbsHzY0ht32a92DPpddg8r0jinP+1zdjyla9vIs2OWDxvifcLRk2PyOKbQoSu6oDUUuwRkS7mLwXZI1/dYvQ5ZVoEQjI6GuL2ABp2T82NMYaDXLWndoPkOTZER/OB9XBSvr275P//oT0nXO3zH4cV7TxDotFlN+/aeYNQhOpqhnZ2CrlOj0DQd2UhM10BrW7L5Gu90it4qmrJEZdXhwfj0GGyL1X/8M9zxCOoGvdXYv75EVRXl0YSf/9HPGPZ8xt97j8Xba/LNlqIoQQiCozGxYaClKYGmITwPu9tFDUPSBArZoFka1WoDecPq4u7wt/RdAs9hf79iF3pYvYj89Vv0toamxopCnFEfZVmk+wxu7vDDAMN1EOa/3EL+WLgfeeQfgC6Mb4rqX2EYBl4UHF4I8G0L/oEN7L1hh2JzGCMLJiPaosSNNILxgFrXcQKfxjRpW4kbBliOTVY25HHJ9eUK0/Pw+gG92RBDGMiyOfjXAVUcLGJ6J6TUwdB1hOeh2hqr36WuWoZnXcxOQC11upM+pmEAimS5Jbu5J41T5rcPtFmGAnTPI9lnRLMB2WJDFLpIITBNQRPHNGmGJkzQNDQNaBp020XWNbIoMf2A6ZMZR8+P2S72dIZdrr64Il/GmKbJaBjSKiiSHLetsFwX07VJtgm6DpQlo9Mp86/vEZaFbFssz6czG+HLlrKR5HKOlC2uKWhbiNOCOM65vrjG9TxmwwHb2yW+53F0NEE2kGw2hKMeYeBz9fqaLCl59cvXjM4mh/6GusI0dN55cow6n2FY9uGIu6jQy5qmqJieDrE3NmWaIPwuuq7RVtXBEMdBjCJVSxUXlFmO7rrYnksRp8TrLcV6je37nHW76BLSZMcP/81vQytxJ0O0LGdXVvzJH/8n5m9uGXRDZFFw+/aW0+MxUjaoIidbtqi8wBQ6UimsyGf2B795eB+yRSmFKhu0skYpia4fRtnkJgFdx/Rdej/+DaqqoLm8xwpdZFVgTGa8fn2FVjWcPj3l4eqG+Pqeuq6p65owCjGqiqKqKJIcI/DQNlsW25jdpc4v//wLel2fwajH8fkxZ2fHzF7OqMuG1cWcKitQmsLqh7Rpgswzyl1MUxSI5RZaidEJkCW8+eItnZ5PZ9zHn45w+/+1WEUpRbLdAhpeGKIb+l/2vSgpKfcJZZajlEQpBXVzOJEyjEMvjWkS9nvo3+IAksfC/cgjvwYMyyIcdDh5fszNVy2xpuGGPsNJnyQu6JweIbMUTSmE42D6HvurBWna0hYNjinxhIPZN3ENgWZoWELj5OVzWG/QXAfdMnGHfXRDIL+RbxiOR+flIf3KCX0CIUiXy0PYhqahyoq2kdiWQBc6jVJUaYGpGZiGQW80PEQ9ovB6h7AYYds0lolsWnTdQAkBaCjVYlgWum2ja4rA0Fi+vcIPIo7GQ0StsB0H1xW4rsP+YY2UCrcTQl6gmwKv4x/ykz0Xc1/yG3/wIUI7NHBVccrXX7eUsmV+veTLj16R7FLO3z3l+QfnePuSQT9k4Afkm4T7xZ7x6YQXz5+QVRWbxY7+aIjr2cRxge3YrG9XVFVNus/48R98iFa1eIPDOF3bNATCpN4nmK5LoynOTQ1NSkLfRylJWVXEizUIQaub1G5AZStkp49vW9jrHW1VIpVC1xTRpI9wTKpdhjvu8BsfPKVY7tldraja6iAkivcUlkWZ1UxGPbLNDkvXKVY70vkarxeBlDSbmGS7p/v0mDwryZcVoWbQ6gZ1UaIJgRn6VMsVKIVumIgoQAtcqvUOWZWIusayHdyXZ8Rv77ECD9HpoNVvEAbc3y8RaUZZVJRFQV03DPpdZFWiKkm+iykNHQ3IdYOHhzWh72EoqDZ7rnZ79CzHs1wMx6Y76VBnNsI1sWyTJt5hGhq1rqHpJk1T0+QF6AZWGFKud8z3KY5lHhLmpERWFbIqafMGpWkYQtAUCUgoXJe7zZ63l3dEgy6uoWO0kn43xHcdqErqOEM2NYYQiCjEdGx2dUNnPET/lvrMHwv3I4/8mgjHQwzDwO8GNGWJJkw0DMqLW27f3OH3O+i2STzfoeVLHr66osxKHM/F6mhUaY7f9TGEgesILGEgNA1zPISmpZEtmiloqwph20hhogwdJwxwA590s6NY76h3O/L1jrJoMH2fZFdgmGBIhfAc7G8+XxMGjlQMxiMaTSMad9A1BbqGCPxD4IYOIgwRnoOsa8xuB+nY1KsNwjQxNY3h8ZTr//AJvmUwcAVFUbK5eWD68ozOqItp6JSLBcUuJc8rWstlP9+Rr/c4tsDq+rS1ZPDymLvVnmJdoWuKs+dHFHXD9GjIoBtiCZ16tyeZb3m4mmOYgt6kj+P6OLpGm7eHpDnPx3UcNg9brJ5Fd9Tje7/1PsVifxiZ+/e/oG4qXn7nBZPQxTc0KMuDia5o2d/esa1r+tMRXjfAPT2mqltWu4zNfItqJFpZ05Y1g5MRg/MzhGVgG4oqznCGffxelyorWH9+yeKrWzbzDbZnEfYjlCFpLYdu5BPfLQk8jyov0PVDgZRpgdJAyRZpm9zdPJDEKcK1D0l1aKBraG3LdpuguTZO4KPWS2RT4RxPUbZLmxU0SNqswMwl9smY9O09sq7p9SOWDwvu50tOuxGGJTCVjVRQtQ2usIAa1SpkC47vQAvSENR5SlVWZJqkPx6yvp5j9LsoDIp9gugFXO+2zFxBz3Np9zWOa6NFPk1RYngOCA1N1+mezSjSjDRvyM2S9cU12XpPtd6iKsngdIIsKwxDJ91uaVybdVmTpxUf/fynmLoidF2EavlXv/87BG1LudtjAMK2aOuKxgtwFGSGQTAe/ppXib+Zx8L9yCO/JnRdJxgNCEZ/XdMYnU3oXy64u5qzmW/oDXsUiz3CsumOBwhxOMLr9COiaUTV9fBcG6NIaTdbasM8hC2g0+xSMAWtaeL6Hv6wj+0cunPLPKeaL4hv7tkvd7RS0UroPD9j9eYOxzFxOv7h6+QlTqvIF3e40xEP+4RY11CWht/v4B1ND7suCWYvQkmNOk3JkoRyu8PQNJqmJTiacfvxBU1eMBqOyJYbhGvz7ocvadIEsy7QTA97NKCxXLy6ZXO/Yr89zFa7wmX++prh2ZiHV29Rposqanr9Dm3Vcvz0CKOq2by5wfE8TKHjuRZHz45I45z1OsOVsFttMW2L/cOG28s5J8+OcbxDLOmz7z6jiQt03+ZP/+Qj3r6+xNB1dsst3/3Rd3jW7VBtV+RKQ5hgOBZVKfnq40u6vYBg0scfdkg36eFoum3I9zl24FDLlmwf4+iK+4tbJt9/lzpOefX1FU1es3x1hyxbxicjik1CuU0Ip30UMB32Ic4p4hRhCPqjPr1OBFlK20iEZbJNc9xBh2g2InRdsvs5UugI3UD4Hm4UEm8TirRkOBthuSZtnKOKAl2HspZI3WC7zxi5LtHxiPl8S3fYYXh6xGa7J1Ya/dGQKo6xg4PgKJWQpDmD2RBXCESvg1rn7NYJ+02C5zn4nYB4nTDrdajiFN12yaqa3f2SVZGy/PqSH/7wfRw4dJFXGt5kgrIEoNPIBqVLpGeypeXq09e4SKptQrreMhgOMR8EGqDpBlYUcnN5S43G1d2K64sbuoFHJnacnIxJVhvyOMWzTKr4cF3gDbsEnk8Z7zF89591PfjH8Fi4H3nkW4btOJy9c8rZO6dkccbqfkkzOiSCrS/vEbaFN+4yOBoi6gKv42PaBq3eUG33tEWJ5np44wGuoaMZOqZrE86mGN809DR1jV7XFIsldVkfQiqqliLJ8NIMw/WwfIvOMESrarIGNMOgcg/jb53Qpy0bGiHYXj0ccpW7EWbk02oCoTXU+5j9/QLLdbCigKqoAZ1ksSXqH3brwjooarOHBW1ZIcsSd9hHeh53F7dQN+S7BM11qYuS0japm5btKqbY7LF6Bq5vcffmnsn5lGafM7+8RdcFL74/odjs8cIAW0qksEiykmS+pa4qVFtg+Q7aNkEqGI4HdLoeKsup84KikFxd3FLmNcNJD2h59cmXHP/rH1GXNdLQqRqJjs7qfoOwTbonYxzfpaob+pMemWeitZL+pMcuyyibmofLO1xDp8pL/G7I29dveP3Lr3Btl2S5I09S3MA9JHIphWwa6qygh073+++wWayxDIPRoIuuJEYnQmU5Xj9E1gFNK/Fsk3K1wjB0siRHoLDLCkcIdCS6qREnMUGpU89XtJqOZhiIMDjMXtsmmyQjTzOW8y1//rNfkuwTLNvC7wVUZzM0TTA5H9PqsF9vCaMOo9kQXYPVOuXN60uaqqapG7IkozsOmY5m2IGPJltk3dAqg2S15+TdIx6+esOrX37O+7/xAd6TiLas0WwL3RQUTUu23vMXf/EF15c3aK5L2Osw7XgYuvFqE2QAACAASURBVGA4nXD+/BShHe6xW6WhhE5TS8zQBQW2Y1MUOUoI+kcTQMeNfNo8Rzd0VCtRQFNWGI6Jar+9crLHwv3II99iDu70M5RUjE7GbB+21GWFE3i4oQN5SrmLadGxB33sfg9N0zE8mwodQ9MJ+h1s96/PwOYPC0AHdA4HrhqtOhx7yxbW6y0Ds4+1z9GqCiUlmq4d/NVpiaUrlAa11AlnIzzPQn5zNNokKfF8gRMFhKMBTdPS6gatVmHaFpoGWl1jOQGuqdOkGV4vxBr3DiNTtkWyTUjzClU3CMdFadBUNYrDWJGu6wjTQhggdZ3BoEPoeyw2CUEYkG723L++we94eEEH3XfRkoJp6PD29Q33b/bf3Ek3hykAU7Bfr7FMDa2uUUWFM+vjRx7daZemaXB6EaKRSBS6YaB0DWGa1I3C8R3GZ1Me7ldcfHWJYer0j0YMZ2NkWnD+zjFu6nLx+SVRzyeZb1H14ai+zEvKuqI3GWLrBk3Rxe24eEKgmoagF5JbBnpeHlLlTiyklDRVS6UZGE2LP+5jWIJ6U7PfxNhWD03XyHZ7hGGS7VMaR+JMNQzHZr5comnwdrXF60Sk6x126NNtFbUwMIqGh6/u2a5jXr++5vrNDbrQCTsBWZbTH/RJ9jE3Vw+cnR7RDWyS9Za9a+GEEbc3DxR5QZOXvHjvKYFnI1CMAg+ZJDizCWVR0cYlZuTh+h6j6Yhit+fy89d0fQ8vCtD9FmWabFY74l3Gdp0we3LKepsSr1ImvR6zF1P0fcLm7TV+4KPR4g77OL0QN/CI8wrXFISOi+WEnJ4f0aQl63qF6AU4loNjORT7GDMIQQNdNw/So28pj4X7kUf+X9LWDbI9HFEq1N/ZhdpWNbuHBfv5BomGHUV0Jz3quqGtW2zPxg//yvqmlKJtGsqiRrYSy7HwB13sboBhGH/5vZQa0pYlaNphfKpq0JTCcP72RacuSorNFnPYw50MqMvyMNNdtTiRjzJNEAZx0zAYdDGznHwTo5qaOi/xhj2ksGlUQ7aPyeOEplVUSc7wbIZnKmTdkD0s2S3X6I6LN+ji93qYvsfse895+PKaVoIX+ri+g3AE+6s7nH6H9C4jGI8YHY9YPmypysPvwB91MQwNvxcihIHR74Bt0iYHvWxZVORZiWcKdF2jSDIc28QJbIRtsHj1QLnUOB33sAydm9e3uP0QTddxPAvP0jk+GTGadEnjlLiqsCKLrz69QLYt282Wn/zODwij8ODwdmzs0KPdpnTHPRb3a37xZx+znW/QhcF0m7JYbfn93/8Jqy+/ZrlOWN0u6ffeQ5gm7rgHTU2vE/DdH7yHsk2W+ga9qEE2aBhEJ6NDV3pZU64T2qwkOhmSpxVVLdndbzA0DT10IW0ptin5LmFjGNjGwYFgWia1piECm1optncPh2c2DVo0FrdLZFGzvl6gvqMxODti9faGxc0CqWB+fU+d5kg0NGFgCwtVNxyNB8SLLZv7JXnoYVg6naJivb2hyDKqNCUMPISmSO8WdIZd7MBB6pAtt/jTIXFZ4ukOn/zsI45nI/zQJwx8SA4CozTJKCTE8y2bJOPi8ze8/8Pvkq0zXr26wBKCQb+PjzqIkbKC/vH0YCHcp5y/OOfy7T3zuy06Oq7rkq1TalOndzpjvyshMvCnHXqzEVKB1lTY/e6hSfJbymPhfuSRfwRt0x7uhtdbisUCpMIMIzTPpdrvEZaF8n10Q+BGLsIwibcx+XzJ4uqOPG/J4uxwROs6jI4PKVPxNqHqVQQdn+vXV9xc3LJd7el0IzqjiF43RC9y2iTB8A/3iv2nx4edp/NXu2nxN0gqirTg4WZBmR6O1TtdD81zKHYx9nhE17JwtwldNHKlcT/fkOka29WG8cmA6ahLW9ZUicKKHJK8QumKsGNjWYeYyG2aYtvWQfNpCZSmQEncwCfbJVTCIMsbgpEiOB1jRwFNWWF3PSxNkV3f4vUiyqykTnIyc0N/OqUxLbbzLcPZANsV2KagLWvSOCPPS4wWvGGHdpOyT1KCXkS36zM6GiJlQzTq4w9CLv7zpwihU+UV+WbH2ekY17Hwhx3yvGB9Pef82RGRqVE+LNAtGySMpyPapmW/Swi6AUrXaB0TNekfHri6IYbvQNGQ3CzYr/cYQuCGPnmcEowjVssNolG0TUs06pHGGZPvPKHX8cjmazbXS27nc+7f3jA8O2YwHqJpiuh4jFA6dZJAVeB0Pcp9Sp0cbHhp1XB3Pcd3LRod+oMAS4PAddGUQjcd/MBDViXuoIs/GTC/vsdybNaLLZIWVdZcX9wxmYwosoKiarGFTqcbsVvHFE3LaDKkrVsc18YJPExNJ/RsQtcmOBqgKegejXm4voXm8DA7O52xXm2QVU1/0GVfFFiWzvZ+TrHd050M8UIXtVwTb7bcXd0Bive/9w4Sndy2qA1B2yrmN0uGRyNul1uevPeU1XyHqluOz47Y7zPKOMFyBFYnpK0adpsNXaOHbjnEqz1JXKG38OLsmMHZhHi1wVA6VV7jd0LqsiLdl4hJgNtxDo2cnoP5d6QI/rp5LNyPPPIPoKlqHt7ccfv2jm5gU9zcoDctVZph2A6DD17Q2jZXF/ds71fUEo6eHlGVNcNpl93tgv0uZ3W/xnFtJBrJco8QFrOnMwDifcLyfsnVF29Z3q/J05L9wxaqMUFTUm92ZFXL4u41pu/QfzunN+3jOQKZV2AYVFVDus9QLWgGuIHH3XxDXVaH++35BssSDLoeoshIk5Ko38HzXVoE5DlqFzM8GeI6FpZucntxT/9ohDXRyPc5lnaYU26aFtu2qfYJk9MZteWQpRVOr4dKYpQGjgam3cce9ilqidMLyedL9kmB0wm4/OSCo7NDcIRcLEEHw3XINns016eIM/brhPP3zkm3Ka+/foMsa5RucPJ0Qp3XXHx8ATpYjovVDdAMjeBkyHq14Xqxwt5uqXWddLWmO+4hDIHKc15+cA6aZLuzsKqM1atXMOoTOha671PpBm1Wc3Q6JYwSWinJ8pKvbu744i++It1nfO8HL5j2u/SiCGEKvNDH0DSyOEMPXIQhMIVBVZeERyM++eWX9E2DM9+h3KcsL+/Jk5SqbuiN+riGQbHZkdY1tmEQ9Lq0ZYVhgDB1rH6AbBsc18IoS7rjHvFmy9jz//L0x6ob2kax28a4T44wwwjKgjgt8U6PaDSdk+mMsBeSbrcsbjfkaY7fiQh7XTrdkHKxwWwl87sF0+kQ0xDMrx/QlGJ8PMKzLdo0RxYlQRQQ6BC8+5y7qwekbEAp3v/hByzulwxmQ/Qyp8lzGsC0LFzfJ48zaBssNF585xlKSu5u1+zXGwbTMTdf3VIWBR98+D7SsXj/Rx9QZBkXX11zd7XC1HRG/T7KMKiK+uATyCsMy6QZaszf3lHVksX1gvX9mtn5jCYpMKVOtk3pzHrs7+YgJbZjkdw9YGpDjKlL0Il+vQvO38Nj4X7kkb8H2basbh5YXt3juhZNXlDWkqaoMFqJ6dtkSYFQBm2jeP3ZJS+/95yvP3pFXRboHzxFlQXJJoFW0kqJriS245DsEuJdjOM61HXF+mFDsj10CbuuhVZXVEnOXoCuJFmaU5clVS0pPrvg7Udf0e8GBB2XbBXTtorWtMiTgt6sTzGs+exnn+C5NmE/JI5z4l3K937zPWxD8erTT5FVSX86okUjCBxc28I2DGw0qn0OhsH12zvyOGV8PMLUdYrlEmmZ1KZAuR4PD1tuLucsbhbwP/0Oz955SpWkqFYiHAspTETTEl8viB8W4Pms3t7x8PWc9f2Gk+MeXc+GoqCpGgzzYE0r0sPrz3/+BbZtYTkuyrJRsqUuG24ublk/bBBCYJsZrmdTuwavPntFuU/RTIFjCzRNI5r0SdYbHM/h7NkEgxZlCB4urjHqAsNzSPMKU0H/eIqnNAzDYPuwYX77gFKKbi/k/m7Bf/wPP8e2LXr9AFfXGE2H9IYdpqdjLj+/xDAMekdDTMciDAIWYcCrz79EU5LBuI+uKeqypG4k8TZjt9zS7QQU+wynE1JWDfObOW2tkGWB0CCwHJLVGqfXOeSNK52e73F0MkFTLYapU6c53qCL2QlpW0kap+h2i2d7yAA28y2BbaPLgnWS0Rl1+d0//B+wTIOw62MaBkoY9J/MaJSO2+8hHAf9JzZFUuL6Ntl6g8wKXMtAc74REEnF8voBTekMuh1UVZFX8OydZ7iBw/DD99hf3dGWNUIIvEGXq5s5limQRYFqG6ww4ObtNa7vUzSKJMnpTfoIz8JuG6oiwzYt3v/uc16+/4wvf3VFlRdsHna8870zatcguV8SjXvg+aR3O/a7BMM0MW3zkEjnu1iTPvH9BlNolHWDMA9pZmVZUtoGVhQcHO2PO+5HHvlvE9m2pPcrkpsHBC11pUizCr0/JIxc2qLk8pOvaS6WeMMeaDrj0zHzy3viTUwUeiyuF0yO+whTJ2saRGti+y43b+YEg4jNfEO6z5mejinzis16j5KKXuSyX+ypfJuElraqqeqGYNzn9vMrOtMRu4c1WlFRV4d7390mpncSkBc1D3crBkKgA/vlljQvuPjkDaZl8N6PXtCWNXWWouqG1eUNLTp1LzqM7vS7qBasKOD24pYqL/ECh/nVgm4/wtB1mn2G7lgUsmIzXyGLgk4v5OqTC66+uuLFD1/Q7XRYLPfE6z1Z3jDq+5iuRVrWNI2kO+1xf71kF3mYwsEVFuHYw+5ELFYxYTfk8otDY5QwDHbzNfd3KzzPZuMfAmBs10EIgRM4GLZgl+TM79c4loCqxvUOHeym56DvBV7g4Y4HIOHVxS1V02JqBvtVwvRshtQhzWquLueEvkvVVLz84CVhN0CYBtfXDwdVbW3w+ZdvGI16lEnG+OkEJ/CYnR9R1g1OxyN0XJYPG1ZxyvJ+QziMCPshZVFhOjZV3dLWNZ73f7P3Hs2SpQd63nO8d+nz2jJdVd0N9MAMMBPiyFAhLRTBjX6wpNAsSGIGQ/QAaF/VVXX9TZ95vP2OFtkREhckgxJFYKbr2d7NvZFxz5vn+15j0YueoizpDY0OkFWZuixxfJdkscEwDFRNxY1cOlWlXT9gezaK0uMPB+i2cezRl1SKfYqqaYxPZiiWhqJJ2EmBO/DI4pS8rOmRiJuOvoO+beFkiFKmSKLHHg2JzibcXW1RWgmRlAxOBpiKwuDyDGfoURY1RVxA3x6/IO0TFus9qegJDBUsi3KfIlcV9nzM5NVzRNPQFDVVWhANQtI0wwgc6rRA1Y/Ne8Ew4vF2wWw+wht6GF3Lzbdv0VQVqYdgPEZXNV59esZ6nzE7HaPrCoZtET05BVXjzXc3ZFVN2/XYgcNQUXB8C9ez0KSewcdnZLsUxzXQgORxTTCJ6GUFZAXTdf/ET57/OB+E+wMf+I9Q7BLK7Raao1Fs+fYWy7VRVJVkq5HsM5JVjKyprPe32J5LGHmk6wN9L2jqmmR3IJoNOHt1zv2be3THpOklhucTdEOjLGp6cXRp+5GHpqo0TYOoGyRFRfQyTuiyf9jQVg292qDpOm3bgwDN0EizijLOMHyX67cP5LuUPCnI8wrDNNAMncXdBtF1BOMxjm2S3OyP8Zeuo206kEC1DZzApasaikZQxSve/u5bwtmQtihJtzFFmjMfB6jSsdhDlSUc36XpoM5yvIGLaFrqVcr11ZK7dw+4vguWQWzrjM5O+f7ffkkW53gDn7MXZ1RZQYmGrKvsdwkPf7hmMIqoOphczhD0vP78NbKhMZkNKesaehiOI7Ikg07h8HigawThxZCzZ6fEDytaeg67mOF4wPRiynAS4o0HFE3Pu2+uWS33qApkuwNtUREvtgSvLtnHBfdXS0YXY4q6oawqTMcmCD3arsN2bLq2Q1UUVruEXd0S5gWKJjOaDo/NZPR899uvjlE4Q6bTdEqh8Jt//Tn/y7/6H6Cq0UOXkaYytQ1UQ+NwOKBZFrvHDWma0fUSSuTgPj0lnERYqkqWJJQ1OE9mSB0oto7mORz2GX3dcH91jT/waXvB7i5BqAqBqdAeUuK7BaJrUR2HohVY53OKSlDtEtq6PJ5qyFBXD5ijIZOnU373b74gGvjoQlD0Hduuo6lbnNmIom7QFAXNUPBHA+Z+yPsv3yIFDooChq6QH1KSVYzlmXiDAE3VsSKPfrlB912ikwnbzR5kGUnWefvtDdkhQ+5lhiOXh/c31EXFYb9C6iXaVjCdTemaFjdw+Oqrb2mrGt8Pmc+GmI6FbVp0eYNt6MhtRzjymZyP0LuGZr2j3+8YX57RFCpNkROdjJBEg+a7qK75X3Qa+P8PPgj3Bz7wH6BrWtqyQlIUZE0lXq9+qGXMiPMKYTks71bYjkGaFCDLHFY7XNfGDT2yJCecRki9RLxNGF3M+Nn//CvKuuPxZo1haFiezW6xoxM9fSewfZsnn15QZiVS0+JELm1estsm2MMAS5LZ7zP0QUiR5Jx/ckFTVmT7DFlT6WW4e3OHG3nHta99SjiLCMcBaVbgRc8IpgG2qbIpS1zDJBXHwgohBMOTCYaksL/fcNinqJZ1NJJ1Pck2RVdV6qSginz8QYCiq1iWTf24JZBlwlFAk2ZYlklz2NPWgrNnpyyXO/SuQ0Lm3/7vv2NyOqbroa4aqocNTuiApvLV779H1VSqquX2ZsWzTy4QORi2Rff8hC//8TXIEk8/uaCtGwQwOZ+yfrvEizzOXpwi9YLFao8WOYiyxjSM4+dxSJF1nXdfvCfbpNSt4PzlCXlZEgQumszxC5mAN6+vGZyO2O0PREMPz5tC11GnOU8+uuBf/a//E3/7f/wGWZG5vDz9IS9d4vk+13/4lqaXkOWeXtVRTY1ehv1qh9u2FEXN4nHN84/OcRtBques79boloHnBTiujmMYNG1NmtZcfXdPXXeMp0NmT06QVIXXf/ieNsuhqRmdTo8rZk/mkBU8/8klRZETHxKWd0t6TaW2DfLdHr0X9GWD6Hvs4ZD13RJnNKSl59vffM3s5TkqAkNRcYuOGpnLswmuZ3F43KJZOv4kYHOzYv32ngowHItse8C0DZ58csH4YoqiKkwmEUKS0F2HvqxpDjHx4wYhSTi2geHbdE3HYbmnycvjyUnd4TkmdVExmIQMQp/3jxtMxyRf71BUjbasaXtBK3pu3l3x/rtr+hbK/A3RKOTnf/kT2rZnPPJYXz8gyTKqDFEYUD3ekq3WSLqO3EN4NsWfn9GUNV3fo0QR/nz+p370/Cf5INwf+MB/AEmS6Huo84K+71GUHllTSbcJbdPSqy2mbVBnFfQ9kgSqqeONAgQ9VmBTldUxSz0K6dqWbJ8iq8de5iwtQZIwHZMsLrA9m6aqkVSN85dj0ocVhx00aUGRltRdz+DyFLmD4dik3cfohsJhk2OaKu50xH57nHFUTR1/5JMcUha3j4wux3z661fohkaelVRFjWEZlGmBq2tolonjuXiqyuZxS1k26LqObmn0TUdW5viBSVdVWK4Hsszt/R4rsFl/88DkYsrgWURyvUAyLdxRwP72EcO0GJxEyLrCfpdw2O3pO8Fg6PGXv3oJVUnfd6ieS94INFXh7nbJ4+OOi8spTZFD3ZLkJYFn8tlff8KX/+41D1ePaKaK7phEUUjip/gjj8e3t0iaQqdLHNY7Dts9p88vsAKH3dWCXlJoyxZFkvA9G1oJKT+Os2S1RJEdkFQVz/cZTQdYlorIM7LbDWgyaVXQ1jUvnz9lOA5ps4YuL7n/+oqLj85pm5bofMx2HWMYGq0ik2c1Qgh++S9+yXa/Jwx95Ba++8MV+/WB3WqPrquEQJzX2MaIYBAcj8v1lKYR0ENTt9zfLOhaQR6n2IZGMJvTyzKL2yVO6HI6dMhXSx7e35MWFZKqEE0i4ocFkiyTHHJcQ6drW3rRo1s6iqZS5BXBfEi5S455/dCFpsU1TdSxz+0Xb2mLhrbrEHWF5zu0dUOlqSxv1wzGIck+4bvP3zB/cYplamS7mLZqaWUFSVGInp+R3S3pG4EQgni1Z38o0EyNJs1py5ZskyClNS+enGJ4PvmhZL9LGQwC/NGQpqywPRtJ00lWW/KsQHQ9ZZxRFxXb9jh7W2cVWlPiGCqKrtFkCX1TYvsBW+mOvhO0QrB5e4vTCDJVR7QdP/uL+Z/92zZ8EO4P/Mjp+x5+KEgSbYskS8jq8d9CVhWKOKYta6S2JhiFxMsdsiyBOK6DRdMhh8c1NC3hZMCTnzwlGvmgqlx//4Ba1Ni+hR/ayGVF/rhANU2C0ZD1Q8bD1SPh0Ec1NLIkR5YlZFlCkRTKuiXdJSwfdwghMGyLfdFx8eKcwdBDRDZN1RDJMlVWUtcVhqszOBlQ5QXpusB2LWYvn/Ls2ZS+LEh2GelmRykJ7MhH9AJVkdHoiU4n9KZFh4KkadiuSbJYEw594iSnLhtG8wnjpxPev30gzwvabUwblyTrmF/9jz+nL2uSzYF8F6MoxxYqe+2S7A7s7jZ4l6cEI5+L8zHZ9TVVXtN2HU3bYU0myL3g00/O+eVff8wXv/kKXdHYbjbUVU00HjAehAynEW7k4wxtRN8jOsF+tUc0NV2Wk4iW9eOKV3/1MXJT0dUV33/3jicn5zRlgeyYICkYrkPXNJR5cbyuAAQSrmcxmkfIQpCuStZ3K1a3SyRFIpgNUEawun8kmkT8/d/9A56uIaoGXVOZXpyQlhWb9Y62PhqebNciGLjISPz8lz+Ftuf++3t0SyNe7jB0DdO3UVUN8cMb+frueyRN4+b9A94gRDF1RicjZF2h3ickC8Hl8ymSEGzuN1yej5jOIsrFkq7vjjFBVaYoCuS+RzdNBNBLIKkymmHSqzLD2ZjdvqSqWjRVYXu/4uVPn9HECZ2tk6xjjMjDG4Ws3twhqQpt2YAvY/kexfaA69qYns3mcYOqK2RpTbLL8EIP29FJdgltC1lZ44/DoxPd1FAlhc6p6IqKzeOaydMhbX2M+hmuxeZ+w+mTKdEwokgzQj9gMFVpFQ3aGncSsXl7jYxE33bQC/peoBkafdOiaxbJKkOWFDzfhaJEH4WYg4A2L9BVGXM6QvFcDEXhyasnmO6fb83p/5MPwv2BHyV939PmxTHWVNfk+5QkzhCixx2G2L5HvD8g9jGKdMwqh9MhqmFghy6SZaNqGockJzqb4oQ2dV4AHck2phcC39XYipab13esdAXXNrBtjfjqGn+T4AYBd0mGrCr0XUdqJAxnEbOLGVVWsN1mFF3P6HJGGuckcU6kyOx3MdQN0dhH1B2m57B62NG2HYqpMzkd0neCrm4xfZOLpxPaw55iHbO8X1FXHa0KhyxHURR0ReH02Qm5fHRQd/TIpkaeZOiejdb1jC7niLbFCBy++votD7cLTNNEkhTatqLft8SHDMN38FSZVoAfOLRpAqrCYDahNwzQdc6ezOiqivXDliypjrExQ0F0SzZJxWNRcX4x5Rd/81Ouv36H1Pd0dUO+3aPbBr/4lz9DMTTqskGRoKsaTNdCdALN0ml2BZZnk8cplmvTI9EI2B8Stndr3MBhdDZh+mTK6n7F/PkJm6sHmqrBH/oMzyegKDimQZ0eaOIUx7dZP2wokhzP82iFoC1aDElFdD3eMMTzbJqyou169qsDTVGhWwbWfMT4bIblm+zXMY5jMhx5pLsEU1PIyxo38nA8Aw0D29GwzQlf/uNrgmGErsrolkGy2jE/m7Ddp8wvJvR5zvJuBZJCHidQZMi6Tr7aUiYFkixjWBZVXtBpOq5tMhxGiKbG9D1U16EsGpavrzEdG8u2ULqetqwwPJum6aDvqfMSw9Rw5wNUCUTbk+xTRhdTVM1gPhujGArt2RhVVUmSlHibsLh55OLjp9RVQ5GUxNePoCgEQ59o4KP2Hfv1gXAcMn/xFJmeybMzZN+j6TqiM5Os6QjnM4rkOO86fnVJlzWUSYGsK0TDgMZpKeIUXdaZXs7RFAV3FCAXKZrw0HUDe+giy4KansEnH6G0LZZloNg2ku/y4uLkT/1I+s/ig3B/4EdJW5Z0ZYWgZ/+wYXG9QNY01qs9vbjm5NnxrtRVBPUhoSxrss0eczbFHEW0QuY3/9u/Y7vckWcFJ0/m/OK/+YT3f3zHYX3AGflopolmW9RNA23N6voRRZYYT3yuv3nP5JNnRKOQ3/3t5xzWMeOzMT/95QsApE7guBbbxzXLmxWbxRbLsVB1jTKrMc7HeE2N6ARt2RBNI5IkwwsDpK5Btwxuv7+hTmref/Uds7MZijiWY0iazPL6nroD2bGRdJXH373ms59/iqg6JOVYtRlFLskhp24afF1hk+fcfLchSUqCKCLwLIKBx+mzKapuUuQ1XWsxnI/QEEiyTN1EZHnB8n5LsknQTQ0/DFjvEzaLLZ04XklUmUykaZi2wep2hSpJdIrC6HxOttzjDUN6ScY5GbNaHFjdryiyEllV+OyvPuHpZ0+p0gJJtCgDl8e7BxSpR7MN8qpD6iHZJJRJTpNVlEmJ41hEkc9+tcELHeqyoi5L0t2e6fkJctvgGiaj0wl5kjKajlA1Fc3UaXX9mMNXZAxDp80ruqLGHUTIaU26z7BsA2fks0tjgsLn/uqR+eUUVXR8/flrhidDOlmiTnKc8xGb11eouk40crEsgyevztk87FhcLwgnI8o0Q2ka3MBhMAzIHh4ZzseUeYWkqTRFjaqpSEiE44jDLkaWZUzPJ0syWs2i01SGl6fEqx3Fco/rO4zmw2N88GxMEHmILENSYH+1IDodU1UteV4gZJlgMiA9pLgjn939BtF09LZBfJ/gDj2uvrshTwvccYAmWbz76h3hKGD3sENVJZwoQFYUvv3997z6+Ue4wwHpYsuuWXHydE4QetiXY6qqYZ/kPN7uyNOS2zd3jGdDpPYGqaowbRNVkfmbv/4Zd+sNtmlg6jqmqlLXNc9fPaPPEop9gqEp6LaJeTJlFZf0uk54Osa2bQZ/putf/yk+fH3AsQAAIABJREFUCPcHfpS0RXU8Mo4z9osVuqaT5wWqqpLtE3aLDbLUEz6ZgiSxefOA7tnUuxjDc/n6j+/YLbekh+x43FuULK8Wx0yxqfP4dkE48ZGMiq4XaK5N3+9pyoZOgKzItJ0g2SbUVc2Tj894/vIC07FYXC8JPYPtzYLhMKDOK6bnYzTDwLRNkHrqvqWqWpqqpOsaiiRFMUy2mw2zScS3v/+G3f2WsxenCEPm4eaRs2lEMApZrveUWQW6Bl2HIZtUdc1Xv/2aIi05e3aC6ZikLSwfdwzPh2wOCbvVgV6R6IqK+dkIA4HRd3z1D99S9oK0rBgHDsnDitEwYjTwsYOArlf5+u++oqsb3JGPbhtMAhtkGdG0AAhazChgszigOw69qpAcCiQjZfrqGY+Pa5pW8HC/4au//wZJVRiMI0bTkM1iQzQNCYOQIPSZFzmKKSOrMkle0ArB6WjI7ZfvqLMK3dBRkozl1SO9EBi6xibfsDskuI5FpClU+z1VUVA2FZahQ6YxHh8jZLWlIjQNR9OgaKmrgr6qqMsK17fJs5KnH5/jTALevrsmz3LmZ1O6XpBsYw6HhKZpiLcpiqlz9uIUuW+JTsYYpkoVZ1Rth3fq8f16j+P7xLuYMiuxHIvVco+pyrRNiz0MsUIPRI/iWEiSjDsdQNPgjUJk30N2bDZfvuM3/+fn+K7NRy9mxHePTE8mlEWBpWjIns36uxsUScHSZDRbZ/bJMw6bHaLtiKZD6rs1sqWjSw6HxwMPr29wQhddU9FNjXSXkqc5RVqCEAxfXrBb7XFdB8KaIs7Y3yx5PhswvRjSi47t9QJRNXjjAM+3WHz9PaJtaLsWezpmchKR5xWnH51g6Tqbq3vktkVTJILQxVLh1cWEj5+ek24SEODPAgzfxZoPj8kMelTLRA58Zv6fb43pfw4fhPsDPyr6vqfISpbv7nl4e4OuqmS7GABvHJFXLYijGaiueipVZ71KyVpBnRQ4vkVX1ixv12RxjqqrDOdD/NChrBo030FVFfRaUFUCLzi6YJu24+yjM5L1DtOxCIc+smtjZhWGqTMcRWwXR3FybYNDaR7rU/sOy9TQbRNZVfAiBwyNoiy5WSzwHAfHs7FReFztoRP0dBSHY/nJbrllOP+Iar1BsWycrmN6PiWpWzpNIc8a6jSjymrSPCXbpuiGxvphw9mzM1BlelSuv7uiK1vGz6ZMT4bU+wOGa3P17oFdktHrCqeXM6rVBgXYbg4MRxH5PsYYjVAVlVo0KLLGbnWgK2pOn5yRrXaUWYk3HZDW8M3n32LbFm50QVZXqE2HKFu++v1bZEXCsEwGswGmeTTN3Xz1jouXZ4wG54g4o3xcYrk2v/zVT1jtE66/u2IyC1FlGcM0sU2Dtqqo8oIyr6iyCmvi83B1i+u7mLpCvU3YKTGqLOG7LlmcMZgPwNAwPQujA93Q2Rxy5qcj2qZFd8xjXz0d43GAN3DZpwneg4LrBEi9wAs87t/ecnk2QVEU2qYmOWRMT4cMJz7FZk+d5gSzEbLUY3gO3jDENA02X26QFZnskKLpKoc4Jwp8itUOK3TY72Ia0YBhQQth6KEpCptVwvKLK7794jW2YzKaRhRJyehsimWZ5JsDRujTZhXFPqUqap7+xTOqtKSRSrKqxXJsbu422JZF1TTUeU28PqCaBmVesV/tjukJYHo5Y3mzxA1dmqrm2cfn9FlGsdyg2ybTj8+xDZUwGOIMfTzL4OqbKyzbJH5cc1jvME0dWVc4vL/FffYE+p71/ZaT8zGKJNP3oCgq+SHDjTwMWYJeMDgb4YwiovkESf7zN5j9f+GDcH/gR0Pbdqzv1yxuF6SPK/qmpZMVTNcm2e4RnaBHIpxG+NMR69sld+8e2Sz2ZIeM6XxAfChQK4HpGDihR7pNqKqa2dNT9usdddnw8PCIPw6ZnE/pehh5FqJuMDSFi3/xE0xNoygrNpuY2TSk+uw5uqpAq9CJHqVr2D5umF5M8U/GWIFLuonJlltsS+H9m3f0skRb1fR9j2yb/PwvP2Oohnz1269wXYPwdEJdP1BVPdfvFlxcjlFMDcOb4mkqtW3z+W/+yP31itl8hKYqnD2fo73SuLpZsl8dmD87IQxcvvr7r6mqmnSfMH06IxpF5G2LbGikScpoGnF99YChyD8sjClUdctiscO3TAbPbGZPZjzePNIjkSX5MdLTtgShiz0cUDQd5Tbh/OUl0/MZRVoAEvEmpu17nNBFdEcjlmbodBlIfY9lm0gS1LuY0ThANA2SqrN+e4OiGUx8D9v30D2H9fWKfBuD6PAmA6T+2KfeSgI79NBlGc+1aOIc0/Vp4gNF3eIMQ6qiJD4k1G8rBqdTgpMJiq4glw26pZLuYmTXwvY9JicjujilepMwPx1haBrRyZx0n7OxbILZANsx6UWHatuYhk5VVJRFTdO0JJs9ziigzEoGJyNE1zGYDWnbhjItsUKXomgYjgOcUch2u6cWPfHjDlmOiQ85T5+ekt0tGL16QnFImZ1OQFXp6pa71Qb9k0v6psEMPSRNQ9N60FR83+Xm9T2qJKGHHodDzre/f4fruyS6ypARdB2aa3LYxXSiY3Ayoilr6k4QnQ1p6payaQl9h2Fksy9Lhhdj3EHA9HyCHziopg6KjK0pdMUU0zRIF0voQZLlowEOkBFoioztWawftjx5Oufw/h5VVZAEx8/N0jCGQ8In53/aB8x/RT4I9wd+NCTbmDKv8D0bpwupy5IsKZEdkyg4B1nBsXp0VSPb7JHahirvaasGU4WuKuiFoEhSnv3kCZ//7R8wXZPNw4bvv7oiGvkMTyYM5yPi9YF0HXP6bI4sdYSnI/JDQvawIW06ZMvkdDakaFoms4jDckedl7hDH0Uo2I6FZuoMJj5v/mHB49dvUVQFZx4gqzJNklLHGfQ9WuOS71MkTcHwbYqiwhv7JIeMYpdSpCVZJ0MQsFru2a3XbJZ7mrjl/HzGdD5ifbMi28QMZiGTkcdh6R/rLeMSRVOYTidEk2PkR9dlVNtmMB0wPCSIrifwHZqmBmSqIqeXZRzbZr/aw7f3mI5FNB6SpxmKpBHNBhw2CXWbMLMtuu4YtfOjgMXVgqsv3zM4GeJEHnmas1nskRWFcBygKgr7+xWqpjDwHSbTAfFyRzQJwXeIkwLjZMJoNCDdHWgVhbvre84/fcL2fk0eF2iyRDjwkWSJzc0S1bCOf5eu0/QZQtSYroOqKNAJ0jgjjXMUCdZvr0GWmJ5NqLKC9d0Sw1LpREMR57huhmhaPN/l/uYeDZm2rnnx8TlnswhJkSg9i32SUgmBZav0tcTwyQldWVHmBYppsstKrt/eMT0dM/lojq0odD3ESYbmGGy2B3Rd41C3dE1LVTTYtoE1cDEiB8s8xfRMTl+e0XU9WVpQti1z54ThOEIxZKq0QLUcFg8xddlwWMdkhxzXt3FUlf3icBRTVWF9s+Lk+Snp9kDdNkQnQ/I4Y7c58PKXL6mbhuViz+B8RidaRiMfvRd4z+ZIsoQ7DGg3G8qbHbKsYE4jbN/n4vkJi5sFtmMiyzJ1WdMUJaqu4oQBy/ePuL7DvqqxhyFK19GkGdF8yPj5HM23caf/NO+q/9/yQbg/8KOhqmocTWJ7u0EIQXlI0R2btGxZ3SyYPZ3heTbxNqb+4U3WcW3aqiZZZKSHnvF8yOr6nlAa8+pnzynLmmgcoqoKqqkhqQrJw4ZMkhB9TxFnRJFNst/RZjV9WSKEwJbgsDkQDAOevzrjwXdYXC3Jy4bB0KVKctKsIttlGKaGNwgwHIMg8tnFMYfVHtELABStxpQlVMvg9GLGIU4xFYWf/refoaoapnkstPj833xJlVXYlkW6y8jjjOHAQ+QFuiZRJCm1raNI8PIXzwkGLhk508sJg8kIIbXYloXlWuR5xcP1gvOPX7B4f8XMGbNdHRhEAY0QeEFIE+f4owFNXSPVNR99ckElgarI7Jd7FKnH9kx02+LNF+85fz5jdbOi2KX0XYdoO26+fsf06SmWY9B1Pb3oefHzp/Qv53QdyBr4Axd9PqDqZL7/zbdUdY3qm9wt91xcjvmHf/1HitWecBJx/tE5SishS8cY4O3rd/SVoNMketdDSKDpGpaqUyYZ+jgi26akcYqqakidQDE0mjKniFP6LEfEGWlV4U4GDCMPXZFY7nOW9wssw8TwHCauTX59S99Dq5u8/fYdD3crLN+im41QLYOHu+zYSBZ4RFmJIckEjoWpKQx8G7qOqmwYjn0s10KTApquRdQlfS0heQZOFB1/l8BF1RVUpadSepb3Cxohcfr8DM/V0XqBoiqYz+bUaNxfLSmLEtO2KNMC1TZpEJieielZmJaBPBsi9cchE9rj5zM8GTE4n9AqCovHNVXVsPzH7zBNg4Fv09c5qq6hqQbtbkf+uEazTURXkn6fEH72CYoGzjRCl4dk6y3Jeoc3cPDP5hzSClXXSJOKydmYLE2wRgHTj8+OV04nI8zA//cW8n4MfBDuD/wo6PseRXTc/uE191+/Q5Ilxi+fsH7Yonk2s7Mhcllw9eY9VdPTSwrh6ZimbunbFiEdW8gc3yaaT2m74/4vAt598Y5gGBzLN+YRtu8yfqKyW+6wfRvbt9g+bGgbQVN3x21jw8SUVVZ3b5A1DX0QMhwHaIqEapscVBXb0CmzEjv0sBYrbN/h5HSE6HuWr6/o6x5VU3n64gKtKnHnI3aLA5ezCbIiY/U91W6PMghp85KT8xmmZRy70OmpmgbHMajjoylrdjpCk+VjRack8+bLK3RVQQCakRAEJuUuJt8n+JGDahnUVcnJ03Mk0TE9ndI2HaPpFMqW/frAYZdQZyW2ZyE1NZapcXOzwjAMmrpnv44RAs6ezjA0hSrJjzncrqNvBZ7v4ToG4cDFHYaIPMNVenpDRVdlBtMRdZIgty1VkuLZBrffvkdSFNwnEwbjCNfUqSyT5dWSJCu4OJ3x7vffYrk2YeQTzBzcKKCyNRzLwAg9TE2ljTyEqdOWLbZjo6gadVlSliWRM6c+HNB1HXfgo5UVJy8voa6o4wS5rjmZjzgkOW4QIrU16XaPHQSk+wP7zY6ua5B7k06C26/eIMsyiipzejnDMXX6smT68SnIGnffXCHLIHrBYDaEXYnsuxhCYCAoqga5U0iXG3TXRC9zVFOnWK1wZIXp+ZROVon845BLU5dUoqdOEpyTE8YnEaPTMTo9svwS0XXsVgcyTSE8G9M1DXff3qBpGpLVkxcl1ihgeDrC9W32yx3nIw8MnTdfXnNY79lvDpwMXYr9Fu8nLymvbjE8G9E00EMHdGWNYh2jandv7hnMhwSnM1Ak6hZ0NAJULMchGIdYpoYXOPjD4Id2QPlP/Wj5k/BBuD/wo6DJcpLFms31A9kuwRoGvP7ddxSd4PT5Kfv7NV7oUqY1hqOjORaLdw9YnsN4FrFe7rBDFyEgnEWsHneEk4iHd8f8b1FWjOdDil3MeBLRVg1BYJOsthhSCEjcv3/A9RxMy+D2zR3zZ6cIIUj3KfXtgme/+Jh0ucIbhtiaDLJgc78nGoec/sVLNFlC102eX87R//tfk8QZpmVi9DJhFCBZBt4goMgzuryikCRMxyJe77j95hrNc7ECj9nFlHDoE05ClLahtY/ucs+Uj/vZbU8WZ/iRy355oK5rDFVGkwT7h+VxSWk+ZPriksXjnjxO0BDoMoQnY8q6Y7k4dk+3dY2iyNC1FPuY8eWU5y9OefP6HsM10U2V/WrH7Nmc6cWM3d2GKi0YzYaML8fs7leIsiKYBIS2gvzDGpUR+BiKTPz9Nega+SpBdQ1sz+H01ROKomR8MqWrW55+8gzj5hH71VNkWcLQVX7yq5+SbPaYuo5tGdiOhekYR0Na4NI1FZplHE9Hnp3QiZ4sTqjqGsuzMWwTu1FQbZt0tSOYjWl2O0RVkVcV8WqHPfBxXQvbNuiTDEVRMR2bbZYjyyqKLGGaJtfvbtBNA9ez8VwbzzK5/uot45GPKjrqssMNHZL1AdPRqXZ7UBR6QO47RrMp9aRjdf2AKklMowBVdMiiA2S6ukZXNMzQRmpKuqamq1tUQ6Wta6hKTEOjqxvKdYxlaMTLLeHJiPF0jixa1IHP+ZNf83i7QusUrNMRtmdi9B3tbkvy/vZYztL2PH0x44+7A23dksUphmkhKRKaZ1OstiADkoyqaai2Tp0WKIFPMB/RSxKaYzK6OEUxdNq6pW1arH8ixSj/tfgg3B/4Z0/f9ySHjHwXIxs6qqFTVQ1NUSHrGlIvaOpjf/PoJCLbxoi8pCsLtnlOMAowTJ2mbsnSgv0uRXPs4zhH1xPNIkZnI55//BSFhu0ypsoK4sXmOEgRBliBRzAZkcYJraoSnIwQskJvWjT7lLY4NnQZokaqGsqyAlVFVSS+/vsvGZyM+NW//AW0DZbvcnoyJjENmrJC1zSipye8u1lwd32Fgowiy8iDEM1z0CTB8HREljU4ro6hq7imgtTZDEYhcl3Si56m60mzir7pMKoOdIFzPkI1dFS5R5MgfHFOFmfEhwyqCtMy2CQp/iDAHzqkh5zkkKG7FrZtMTkd0lYNum2iOirvr++QDA0j1LA0n7aoiYY+oWdR7BMuP37C9//wNdHIZ34+RdOPIyzpPsWxNNSmwvIc5LpCMg36XoKup61rsqTjsFijujYiTenLgvlHp8h1y+DJCU15jIa1igqGjtY25ElBW9T0osH1hzzcLEnuVqiSwJ9EGI4FsszpT1+SxjF1kiH3AtcywFDp2w5vOsCdDikeF3RNi9QJZEWhPOQEgyFV0+I6JrZnk8YJk9mY5WJLVZdAhxCCumlJ4hw/9Dis1mi6goxM3wmavMCMgqNzvWvo6FE1nb6HrhF06y2W7zA0NYTosRTpuN5WlciaSldVQINlGQgNWtEjKwASsiSDqmC7FumyQFF6RJERDT18z6Sra7qyQjcV4pstp08vWN5sqLOCNiuREcefGxplVoCs0KUZFy/PMS2Drm2ou45ytcadjmmLkq6qkRQZczikk2Q03z229SkK7nTE7On/3RWuGcdJzg/8+3wQ7g/8s6dpWha3SzpJwvRszMgj3qV0Tc3gySlNJ3B8B88xKXZ7mk5C1SX8UYjhO5RVTZI3mKaOZBoISaMTAqmXiU6HGJYOMty/v8MyDG5e37B7WNOVx93sXtwRnU2phMAIfHpZIk5y3r++YziPEHmJ6DrcwCG/T1BkgWEZpFmFqauMT0b0QvD1333BfD6kcC3CcYTmmtBL6L5HXNZoksSnn35EOAzQZIWqrSnzhk6SsZseZywRjTz6pmW3SDkcclYPO/7qbz5lc/3I+y/fUrUCLwxZ3m0wDI34ccnLX38CVUOXlcRxijcdopkmTd2hmipZWZHfLChSH9EJTMMgmAV0RY2mK0Shieih6qApGx7v1/SqzOl0im1Y6KrKmy/eE28PfPLrT/jJf/fZ0Uy1jWnzHNH0lFXLThKMRz7JYoNt6mDp2KOA+HGLHnosbh4wfIemqMg3O7aqjGebRK5DkRXYlkaXpMi2TdEIJFVF90w6INml6M6B8WRI1fhIVUGeVuRFR55XCKlH0hTG8zH2D4KkKRLlaoPSC2hbNMeiLUrkHmzXIs8qVFPn/fc3/Owvf4plH1e/PM/i489ecL/c0DUdg9mYoqpY3jygKOrxGudkDGkJfX90TnvODyMpP7ypuyaKqlL3AkkCWVboqhrTd9FdiyZOUV0XDJOubZEVGdHUeJMxJSu6EkTfo3oevaKh9jWuZyMUmSaO0XSFcn9AUTTapsEQIOqGOo7pVQnqEsPxEUVOm6Y4gYsiS1Rtj2GbBMMhUteh9x3BxKNLM6q8wH/5EaKu6JGRFQlJ08B1GA4jprL8T6In/M+BD8L9gX9WlHlJmZUouoLt2EiyxMO7B+6vHynTgshWCecD9Mgj3mc4Q59sF+M6Gpaj09Yu2WZBfcho6o5oJnj2y48QwG61B11jX6TUZYWkyOyWO774uy9xPYsXP33OxcUcyzGpI4/4oUJCUBUVuibTdYKbm0d0SyUIA4JxQJHlGJKEO44wLZXO1FBlGcf3kHUDJ7AZnk2o0oLN44bVJmaqyRy2CaquUXc9yXfX2LqGK0l4oxBNU4hXe+qyRrFNdg8baiQ824RDyvLmkW1W8+bz1zz57Bm337xlfbum63p0TeVwvyIaRSze3+GPQpS2pcoKJNGhKDL3310RnE1Ji5retLA0jdv7R9784S1d3XL58pLD5sDT5zOy2wcOeQEyWK7NL379F3z19TuWtwuyfYI3NVnfLuhEh+NYPHz/gPLxObOzMYflMePdNC2qDAU93dCnrmoc10TWdETXQtOg+A7OMDhWtS52hPMR6T4mixMCXUGWJPJtguFZNFWFoZkcigLZ0DDNYxyrKyr6ssZybDrHRdJ1bt7co2oybV2xvX7gTVly/pNnnL98AlKPqFq6vKApSkRZY4QuXV6iNB3BfIrkOvzsV58hNy2lqmNNxscJSsdl9LMJddeiINhtDjiOhaJrzM4mtKs1smegmga674Jp07U1qmlimDp9XaGoClVro7kOXVkxckwM20TUJeZoiOrbiE7Cm46RNA1VVZA1Gds8pS+OwzmSooAiAx5ZcU/R1uiWSd92qIpMz9FHIasKfdMiIZNlFcEooKmOpx9tmiI3LWHkIVsmziRCWA5CgOMZ6KpKfzJDlmVkRUa2RyiqivkjM5T9l+SDcH/gnwVtVbG+fuTh7R11WWNHIcFsSNM2LK9WrB/2rO5XHIY+lx/NGUzGNMaOb798j6UrhIMzvGFIXnWAhOU7PD2dMDgdkOQFRZXTqT2lqNB7nbbvuP7uGk2Sefbqkt1mzx9/+zVB4KM2HaalYz8/AQG6oaFKgunzOVld0jQNGArPP31BlRbYtonjGMS394zOxhimgRW4dHJOttxhDwMEcPnZc0Tfk6cp77+5oqoaim3Ci08uqcsKNThueb/77R/Z362OEZxRiDmfUMUVXdtRtMf5wtXtEtF2eL5Ltc8o0pKqqjE9h16GvioZTELmT09RqgJ7ElDsU4qyRtU0FMByLL758pq+F7R5Tdscxy3qqqRXHESRozsWpmMdxdfUSDd7irikKRraqiPRUyxdJd8lKJpMU+Qk6wOK6InjDGfgc//9LcHAR7N02va45KW6NopuoEgywTMLQU/pW6SLPULuOKz2QI/v2T8YoBzaLkPVZGTNoKxbrMhHVBXJ4xpJVRFlgRYFvP/uht02pZYkyrTk8tUZu5sr6iQFSaJKy/+rvTuNkSTN7zr+feK+8j7rru6ePqanZ2dnZ3aWldfGi8EGBBgBsrAsYw4BssACicvgNwjeWICMZA7BytggZARG2IAQYK8NXmxs1rs73rln5+iu6q77yCsyMyLjeniRNeuZ3Zndmd6prq7u5/OmMiOzIp+MqqxfxRPP8/wZ7h5Sa1ZJ4xjdtUn6A9xm7eQarQ9CYJUCpNCQAtLRFNv1OOpFMJ0xvrNL/fIKk70+eZpQWVng+pVL6KbAdm0yzyGPE0zPQQ8CkklC45FV7JKLSHMkAiklgWWQZwW6YaAZGiTzuf26ZSINE7dSwrKsd3xWwjCksF0QEu1kznQWJTitJpqmMYsTdE1Ddx2SwQjLdxgfHGEFDrrncLx9C/fyErZpggGV9RVEkmC5FlbZw15oEzQamK4K5tOigls594osJ9w/YveNO/PCCr5DUeS88JsvEE1n2L7L4GjA8GhENIqIk4xZkrK41mXl0iJBed71jAGTKGXt2iqBpWFQkB/s4aGzUi/x4vGQm5u7fOSZG9iuTaPi0ds6xHNdluplxEqH0SikXa2y+9omftmne3GR9oVFekc9du/scrh7gGYI+uGAV158Bc+3qVbLlBsVbjz+KI1WnTwH0xR4swS9VUXqBg3fJRxPuHnzDsebe5SqAUWhUWQ5jm2iFwVBt0m4u8/kaIhkPnVq0hthlkuYjks8jbE9HdAQQgcBo+GIZrVFpVnmaLdPkWY4joXUdcyiIB+P8X2LdBLj+C76ZF432fJctg/m4ZimGUWaYxgabuBRb1dZWW1TdXXS4YRoEqFJiKOMJBvQP+wTTWcsrHQxdJ2wN5wXcsnmtZnbKy10LScajYkMg+pyhzTJcBp1pCbnq9M5DoVtnywD6yLTDJkVjI5Pint4DotrC/iWgaYZZHmOW/GhkBiBT55NEFqOruvopo5fLWFYBuFBj3g4JksShr0Iw7NI4xihgVUKqNTLeK5FFs/QNDG/rislbskjmURY1SpWs4YQIPMcw3EwTQNZq86nXzXrHN8+wPQcNF1SX2kRhRFxb8ikN6S21MKrVzE8D6kJNA2kZdNY9DFt50NZEaxUKkHp65f+zPOcqFcjTzMKKUETeFGDaO+Q8soSZr3G7VsH2LbJ4Z19OisdbMdF9y1K5QDd1NE9l3K3rbq8T5kKbuXckkVBkWVkccwkjJiOIzA0qrUyx/vH7L5yk6BZY3A0oFIvc7zfIxxOkJpGd7WFFAVRkrC/ccyrr92k02nS7TSxZhEkkmg0ZnJylhV0W1xcbrB9Z59kltBsVhje2cNyHcqtOr2tPaquTaPbYHl1gXg4AsPEKpco4oTt599Ac2wqvsdhr09tqTUfuOY7zKKEg8090gurvLGxw0RoXHvmBmaziTYckRcFfr1MMoro1Ou4lokuBVFaULgphuOQhlMkgiRKkIaGmImT8C6QeQGWmI+GlhmupbF4cYHh8YDDnR7XnrqC6A3xrwWMjkfYlTJupYxIZsSjEK/TZHbUh0IihMB0bWYFjAcTLMfEdh0moykyK1he7dBulfF1gY0ADfSSyzSMMC2LzDXJ0pwkSrFNE9ezCXdnlBoVwkGIYZuYtoVIMrqLDQb9MWhgBC7CNnGrJTxLMBqNkcdDGmtLhOMIM0twLIOPf+czDK9eIJ9MEEmG0HWcdpM8irGD+bKxWV78RJ+yAAAgAElEQVRQ9j0m+wOwMhpeG9u16G0dkORgWCb5OCZH4vkeuTCYxjntpdZ8utd4gqBAApbnMt47pEhT7CDA9D3CrQPSQYhV8mg+egGv2fjq76xTgVq3TRpFzOKEbBiiHxyRTh2EpuHWSriNGk4puOefJ13XCVpfv5BJZWUZiUQ3TcqrS3QvLM4vUQgNXRQ4gY9m69i+r7q/7xEV3Mq5E01iRscDsvEEP/AQFEyHYzKh0WjUufPqBoUU2L7H0Z1D6sstdFPnsU88Rm/vGKfkYnoGwjHYeP0mFJLtW7tYT9k8+tgl0r2EdDwBWWAYBlmWUcwSyCXdToN4HDPSdbIcyvUqlmlx+anr2FKyfuMyds2nc2kZqUnEeEb/9gG1ep1Bb0C9XKK13CLOMh69fpECQRTNWFxp02nXGTVqlNOcYW9EVkji0YTRUci1wMNdqLMYlWkWLSZpynQyIx3HbN7cp910KfIMtxJgey6iEBRZhm4bOLUqYW9K81KXii4wPIuGptNe7TLoh4TTgotPXMPVBcIyMAIfy/VIkxnZNKbIMtJ2nWgYcmmpTX8QsfXGDuVKCb8a4FU86u0KhRS4WkGjUaIaOMTHfXLmS1g6FR/DtjmY5uhoeLbNZDCm3qpx8SOPsL+5g+PY+IHLbDyhUumS7B/TapUp1wJMz8Nr15iOpox29on6IUWeER72ufjMDcyFFrrMkbOEyoVFmCUgobAsdDT8sodh2wghmPb62KMJvmMRHRyTTSPGewfINMdr1AgPRoSDCbbr0D/sEVQ9misLRIMBjqkhLJNqp8nkeIRVKVELAqQA3TIohEERTxFyvta44b37NCbTdTFdF1ktY5Z88miKMC3cehXDvL9GUWvm78SEZVssXn54lha9X6ngVu57eZ6TzxLSaH5WvfnaDtNRyGQypd5q0Fxq0R9NSZKcjVc3Ge73MUyT8WBClmQUacry5Qt86ddeRArJOItYqC3wwrOvkCUpR1tH3L65zSe//WmmoymVmo+0BOnopG53npHnBdNwxjSMuHZ5jXQ65tIjy+gI9jcO0DLJ2vVVKoELaY4hdLJpQjqe4nsWC2tdHM8m7I9ptFtYtYCNlzbZ3dhj4UKXgTeimKU0ui3qq7WTaTqCw90jVq+sYCUppmvTi/qEvREYOiXfY683xip7iFIFDAujYbB4dZ2jzT3SrKC02KK01GX1yRpeyaUQglo0r0O+ZtlY5RKaob/rcbccC06qKcmTuszhYITdTKl2GkTDCZZuYLs2wbd9hMlkQu8rGyxeXCA66rHfGzM6HmL5LlIzqK12yIucQkJQK9FeabN4aYEkHJOPJwihMQ7HlGpVekdDSosdqvUStmUykwVvPvsGjpYz3j8mjROQkqDiEx/1KC13KTUb76uL1qvX8Oo10iia10GfRtiVCuX1KrFmwCierwWfzKdQHe30WLvYJViwKNKU7mqbeDRFFgWTwYRYgl/20WRCueKALnA6dYLlDqbnfcO2CCHwGzWg9oE/F8rDSwW3ct862usxuLOLYwjy0Qjdc5gUOkmaEcczFla7zKYzdl6/zf5ej7Af4lgmUteRRU5jscH+7UOWHlvji7/xAi9+8SWqjTKZAeV2mSxJ0TWDaBxhGiYXLi2RjKeEEVTKLiKfD4TSbJuZZqB7GstrS7QDh8ODQ+qNMqVGheW1JQa9AYZhsv/c6yRhhFMrUV3rEO4d45QDHNOYr66WSzRD53h/Xse7vd7GqQcErkV3uU1J05i++joyK3C7TdrNBtN4SloU9J79MotPf4yg7DKbzdjZ6pPnBVJCkuR85cuv0uw2aKx0ubSyhG7pBK0GpvU1Z3B3MWhICIHtu/N5zSeyNCONEzRdx3It3LHHdGsfIQuSNCedpWhoZFFCoeVEcUKjW6Oz1KRUD7j6+COQZMS6SWWpjSagXVqbFymJElIEqUwZHRxhGCa6oaEJiaYbIGcYloEbuBiawLTMD3xd1XRdGtcu47SbpJOYcDojmyZ01xfwKsG88tXRiMPdI770f1/g2o118lGIZRpoRY7jWHjVgNmdPWbxFLfdwlvoYPkeTqWE5dof+Dgryvuhglu5L4XDkM3nv4KjC0zfZiIMDm/ug2mRpwXdhQZHb97maOuAcDRm5co6mTcvM1ipl9CkYHo85OOf/iixAbff2KRSq5CmKYZtMeyFLK0tsL91gO05PLrawTMEL7+6yZO/52M4JR+tUcVPM5KsYGenzzQc0PBsRlsHtDtVDE1Hz3L8wMRymhxv7KMBmmUyG44ZbEjKyy1m4ZQ8y9AL8EoemTavdtRdbqBbOtVGBc91KRk6h7/90ryL2zKZjUOqeUGw0GKaTzFcD5mlWEgsx+HiYpV4ocJ0NEFHcOnSVfx6Bb9RQ7etb3qMv1WGaWC8rRvVL/lU1xYhmxFPZ1ieieXbSKEjDA0rcCj7Lk//vqeotev4vstsMKYh5XykvSzwyh5CNxhPYqJJQhJH+IGHTFPyfEB9sUE0CLEKm0qzRjUwCbot3Erlrt6DEIKgUYcGVIqCJE4oZMHksM/GK5sMe2MqrSqj3pjj/oRut47t2diWjswhDKfY9Rp24OI0qjQurqiBWcqpU8Gt3Jd62z3SXM7XBNdyZnECtstsNq+ApOswOuiRZTl5AltfuUP38gp7GwdICdcef4RZNaC+UONgEGI5zny5Ss+j1W0yHU25dGkN27TwHY9r19fJkoLWWpdxL+TOm3sEZZc4jgkHMc9+7jnWrizhVh06CzXSyQw9sIgnU5K9Hr1+zOHWAX4loFL1MYqcNIrRTBO7EpCLCTkpdsll2B+y++YdZnGMXy9h2yaNVpVsMkZ3bNzWIlgWmqGTGzoyy7FNDRFU2PnCl+l+7COYlokZuHgSWutL6I6FaVpY73FN9V7pXlpmcHiM350wmcyQRY4oCnTPYzaJsMsOraVV3GoVAMO2KLIUTTfe0WXvVsvznznzYiBxOKG2khLFMY/+7qdJ+n20PMdt1XEWF96jNR+Mpmk43rw3wvM93FqVSneb/tGI7lKLopiPeRCBi+1ojPZ7JOPpvEelUqZ7eV2FtnJPqOBW7jtJnJDlGY7nEB4MOd46oFSrkCYpx/sDNsMJCyttOtcuEh72kfohySSmSFL8io9uGtgVD8e32HnzADOwefyp63z+c19kOJ4ynUz45Hd9nM5Sg6XlFv39IZWyz8GtLUrNOod7PYRucvP5DdzAYfnqCo8+c40onNBa75KPQpzAYXTYxw08NDNh6807DO8czktgXlxi/coKWjRDaAKvUmKaSVI5mc+FTSPqjyxRq1dwXZtGpYRrCHS3gq7ZDPePCPe2IM+oL3UQjottCIRlkeVw9OKrLD/zUexOC9u+v7pjhRDU2k2iOMHpjRkd9ijQSQch7UYJy/ewgt8ZMa3pGpr+7u/Bdn6n18B2baScj5JHCIpiXhnNME7vT1hQ8bny5JX5krn9kP72PuNBSFpA7nh0r9exLQPDc/Aa9Xf0PijKaVK/acp9IxpPSAZDZpMIYzwkkCnVyx32dm223tzhYOsI27PwAoetzV10Z4XaYpsLT14jimZMxzHB8oxcSuJxRDyakkwiettHtFbq/OHv/x4Gh32q7ToXV9oMX7vJKI5odlv0j3s4voNTDchz6O8csb+xSxanhP2QR5++itQ1yrWARIPZOEK3DJxaif3DCYOdY3TLBFkwOByQX1ujstZBeDam5+JUM1JH41f+++f4/Oe+RJZmXLx2gR/+ke8nun2H3lEPc2WVYS9k59VbFEWBHzhkmzvork31wgpC0/CbNVrrS8jAu+9C++0WVxdxdI2jDZdpP8QROaVaGX9pAf0uw1YIMV/pC+5pVSghBOV6mXK9PF9tTJ1VK2dMBbdyX4h6A8LtHYaDCb29PsIwkIbFaHcHy7MQlsne1gHt1RZhOME0dXa39xFLdUbDCdNeiOXblFp1yAv6xyOS6QzynEqrTHj7ELvksr5Up9Guk48nDLIc7DIH+xG50MA02Xl9B9t38ZplFq6s4AcutU6V7lKN4fGQaThB2C6256NHMbll8+bzLyClBA1Mx8MqBzgVn6lvkGQzdt44ZHfrgGky4/O/+iXGwzGGYbC6tkJ60CPc2sesBBwfjTja3GF40KdAMh4arD2yTBxOiMIpQoPmR66SJimufv9/dOtLXbyyTzIcIRDolRLeuyz8cZ6o0FbuB/f/p1954GWzGdNej16cs7F5TJZmeGWDF3/teXY29vBKLkG1xI1P3uC1597g4vU1jnYOqLfrhKMp2SynvdAhaAQk04Rpf8TosE+ag+FY2IWk3KggLB3Hsoj7Q5Isp9Lpsv3qFtF4ilkvYUwh6oeUSi6H+33i8RRT03nkxhq6rqFnKYZlMtjvs7N9TBSl1Ns1Fi8vcrC5jxAamZQIW+POxhZevUy/1ycchGi6wVF/QJokSAlZlrF6scssDEGANAyOtw4xHRuQaEKQJxnxLMVwrPliH0JDphlaOMVaWTrrH9v74pRKOOc8rBXlfqOCWzkzUkqOto84urOLbpl8+ddf5uUvvsbCxQXCfkiSzMtbhuMxpm0x6o+ZhFOi6YzlR1ZxHItoEmMaGvksol7qsLl1wGBzCzRBuVrBMDVcW2dhpYVlm0x3Djgez6gstwn3+uy8dJP6Whff0Yh6ExCSg609Jr2QUqvKI0+sIaVkGs/QTRPDNLFlzoXHLnKw0yNNcxauruOUSwwOe0zDiDiK2N6IWQks+rs9ciEZDPp01zq4nkcczcN7e2OPa5+4TrR/DEkCskC3HCoLTUYHPQzLIGhWsfyAZDxmNphi+gZurXTX3c2Kopx/6tOvnJmdWztsvbpJnMTUui1Wr62z9tgFTNvg6PYhsyQhjmJ+85e/xNbmLhevr/PJ7/kEjmshNAjHE2qNCvloSmCZ5GlC3BtSpDlYJtFRjzSaUSy20fKMC1eXsMsBs16I41gcTWMEAssyiYYRAKVqwO3Xb+N6PkGlBFLMS2fqOocHx5TWl8kmE5xmg2a7SlJkbN05IpcZ4WTCZDylf9jjwo3LTAZjcpmTpjlhf8S1Jy7z1Lc/wUtffIVwELK7f4TVahKcrNzVaVXZ70/xlxaoLHbQTY3WSpd4OERq5ryQRi/E0e+vlbUURbm3VHArZ+LOy7d4/tkX6SwvkMcpX/iV36az0uLRJ9ap16tcemwdLU1JCsmTT17hlZffoFSv0zscEPYGuCWP7sUunWaJ3u1D9DybF9vQtPmUKAHT4QjNMDBNDbfkIvMCuxJQadaxTA3Hcyk3KximznQ0orrQAKFhmRaSAr/qUeQ5Gy+/ziOPXSJoN5gmOdVLa8ymMTk6094IocPR0YCj3SNGgxC35IGQOLaNYZgUuaTdqXPr5VtcufEINz76KLoxL+350nM3uXrjAssXV5AIGpOEvc09DFMnHY2586UXcV2LoNMi6h1TMbuYFdX1rCgPMxXcyj0RRxEHG/vMoimW6/LSrz3H8o0L/OZnv8j2mzt87FM3ePL6MpNb2+y9cgt/sUGw1CafJbRXG8h8RgHcee02+ztHNLotHn/mMcqWRKu6pEmGbWgsXOii7w0YD8N5UYR6Gb8c4NgmpueAZqDpAsMyKdds1m6sE4UzmotN4jDEbpS50XiM7Te3kQiicURQLpFIQb0ckEuNzBTYrks8nkKW47oWlXYN0zIZHvcJKiWcwKVaCZhGM4osB03g+h71aplCwnCvz3DzkFqrxgu/9QpkGQtLTRwT1rol4smM/YMIWUj0kxHU1aUFGtcuUuq2z/aHqSjKmVLBrXwopJRMBwOKPMcOSvNKULMZWZYSRTFHd/ZJxlMioJxkaDJl784Bw6Mhsih46mOX6b/0BnkcQVEw6/ehAG+hyXjjDu1H1nnhl3+LWq3E4U5v3lU+Cqkt1dA1jUJKZpOI7mIT1zYZjstE9QDLNvFrZezAxSsF6GWPaJYTzXLqS238IJxX8fI9bM9CNwyEJlh/dI3JLGUaRuhZxnj/GP1CF9fQMQ0baRqUhCCuReiTGKNeIWtWWLm2hm0azIZT0iTnwkqH44MBZuASVMvMxjFvPv8G8SgCIZn1RnTX27iuT3h7CyoljCTF8mzanSazRopTKVFeW6Kx0ML2VPUlRXnYqeBW7lqRF2i6RjQa0b+5zSzL0HQdv5txuHXMxiu3iccT2ostOot1vMDD1gT5OMYMfEbhhDzLufrUFeR0gsyytxbKAmB61MNtVRCWiUgzAs8mkimj3gjN1Nl+Y4fuQp3SQotkPCHPCjTXol1bpp5LJpMZ8STCcUyqtTJus4rpeVyoN5iGU7I8I+g20YWG5rnYnjs/OxZQ1nVkUZBlOb3dHtl4TDGMoGIQdBpopklk2QihMdo7xs0yLN/HLvvkWYbWrjMex+gUuI7DeDzjzd9+E1GkxEcDpKEzOOzj2l2SSUzVt0kde17FyjTxahXMkzWv3XoNwzn9JUwVRTkfVHArH9h0HDE4GpAlGbqpE+7sMzwaIDWd7uUVtl7f5X/9/OcYH4+wbJNbL27y+CcfZWGphmU7GL6Lbdostpt8+defp1QJ0GwLvmaOrGFZoAmkLBC6ga4bJOMxzaUW7eU2aZLy4v97mSe+46PYCx6FFExHE2w/oNVp0IL5CltFAZr2jkU7guq71zt++7KbQtMwLY3OWgfofN1z/UoZv1KmdXF1vrSnrn91nq+UEpnnxFFMPpnS2++z8fptqq06vTsHZHGGZZnopkFzuUM67M+rbFV9TMPELgV47Tpurfqt/8AURXmgqOBW3jcpJUmccLhzQJ4VGIZJPI1wuzVK3Qbh4RDSjBc//zLHO715cE1n+IHH7de38RwTQ4+xG2W6a22kpfGpP/IpDreOMMplrFqZ+PAYUWgI0yBY7qAhsByXNMtwGlX0XsT1J68wSzKEqSEl/PrP/x/G/RHNpRZPfMdHKTV+J+w0TYNTXmVLaAKhvfOjJIRAGAZeKSDVdeoSli4uUOSSa596gr1b21i2zeKlRdyShzDA1MCyLMySj1UOsMtqEJqiKF9PBbfyDcmimM8h7o+YzVJubx5w+/UtgnqFj37iGuYkIj+aYDWrJFlOuHtMPJ2Rxil5liKRaJpA6PMAnYzG5LbFdBxRKbmsLTa58tg6e4c9lq9epFhbJEszrGqA7tqIIkfWqoxe32I8mlIq+djVAL9aYjwMMR2L5UeWKPKM7mqX5mILcQ+Xw3w/TM/FcGzWH7/Mxldukx6HrFxZwQlcyHLskkvj6hqGLhASNMfBdOz77n0oinJ/UMGtvCcpJbNwTLR3QJZl7Oz0uPX8LYRh8NhTjzC9eYfRxiYA+q7LrNYhmkxptmpsuCazcU6WpkghWL60hKlBfzJDejFvvnSLy49fQqYJ1YFHuVHn9a/cJhqOaKy06TTrCM1AStDzjEl/SCXwqS1VkaaBYZnUu3U8z0EKcFwHx7t/1+4WmkZ3fZFqq8rx3jGzcIwoCiqtGpVWA925f9uuKMr9RQW38p6KLCOPYopZQi50JoMps3DChaeuoqcpg73drz5XJimaBnkOrmvwxKceZ/vWHmmccP0T11hYadHfPWYcx8wOh9imwWuff5mPfPpJsE3yPGP1wiKTpIkuIB6FTA771C8uUWBQadewfZ/ahaX59XA4l9WYHN9j6ZJ31s1QFOUcO39/+ZR7R56M79Y0BCAo0JiXWBQS8ix/x9PdbEaogVPy0XSDxjOP4tcCHNNgsNej1x/PrwXLgiyOaS012NvYpkDjO7/n44xu3SHZOSRPMwzToPHoBYRlocmC2uoCTq2C6arpUIqiPNxONbiFEBtACORAJqV8WghRB/4DsA5sAN8npeyfZjuUu6MZJpplodkW2mRKrVFm2KmTzhKkaeA260R7hwAUaYbnWjRdg1FvjOFbJNMYJ3Pwyy72ahfNMEiiKeVahc0wJBuMKK0skBYFt97YYvXqKl6nSR7FmCUf3bWQusAvlTEcd142U1EU5SF3L864Py2lPHrb/R8FfkVK+eNCiB89uf+37kE7lA9IaAKr5FNkKUWaUgksrn78KtNZyjAc07h2CSvwScMQu1LBX+4wnmXzM+pZRmehCVlKFE5xqyU6NYfe8Ihso8/KWhvpeoRpTnQ4JJok3HrhFp7rUVtuIHwPv1FRC44oiqJ8jbPoKv9e4DtPbv8b4FdRwX3f0k0Tt15D03Sceg0/imlIiTR14kLgX7mIIQBTx7UsqkHA4uV1ijQlm6UkUUwczYgmMzTfoht48+vmusXxaMLuy5tEccp0ElNrlvHLGammsXjRVaGtKIryLk47uCXwS0IICfxLKeVngI6U8q1RTXu828oWyjeVzlLiaYxu6bie+9WFP06DZhiYJZ9sGqGZ5rz8pOtS8T2KLKPIcoQm0EwTIQS6rqPrOqbj4FZKVIB8lpCnCcksZXtjl1sv3mT/5h5O4FKIk8VRhMZ4MqO54lDt1k/t/SiKopxnpx3cn5JSbgsh2sBnhRCvvv1BKaU8CfWvI4T4C8BfAFhdXT3lZp4vvf0+27d2GI8mGLpBc7HG4oVF7FOcUmTYNrppUuQ5mqbP52UzD3XtfdSG1m0L3bawAqjHGekswy/5TMII3TKIoxmNdo1yp8batTUctcSnoijKuzrV4JZSbp98PRBC/ALwDLAvhFiQUu4KIRaAg/f43s8AnwF4+umn3zXcH0bROGLv9h7hYAJAWmQcbPewHZvFC4un+tpC075aqepb4ZY8gnoV23EYHvXnFbhKHstX1+iudc7lNC9FUZR75dSWZhJC+EKI0lu3ge8GXgT+K/BDJ0/7IeC/nFYbHkSzeEY8nb1jW57lROOYZJacUas+GL/k4Zc9TM+hsdxh8fIyV5++zvIjSyq0FUVRvonT/CvZAX7h5NqrAfw7KeX/FEJ8Afg5IcSfAzaB7zvFNjxwdMNA19/5/5YQAt3U0HX9Pb7r/iKEoLXYJKjE5GmG6VjYqmtcURTlfTm14JZS3gSeeJftx8B3ndbrPuj8kke1XSOa7lIU822lqk+lUUE3zkdwv8X11ahxRVGUD0r1S54zmq6xfHGRoOIR9scYpk65UaZUUZWkFEVRHgYquM8h3dBpdBo0Oo2zboqiKIpyj6m6gYqiKIpyjqjgVhRFUZRzRAW3oiiKopwjKrgVRVEU5RxRwa0oiqIo54gKbkVRFEU5R1RwK4qiKMo5ooJbURRFUc4RFdyKoiiKco6o4FYURVGUc0QFt6IoiqKcIyq4FUVRFOUcUcGtKIqiKOeICm5FURRFOUdUcCuKoijKOaKCW1EURVHOESGlPOs2fFNCiENg86zb8QBpAkdn3YgHmDq+p0sd39Olju/per/Hd01K2Xq3B85FcCsfLiHEF6WUT591Ox5U6vieLnV8T5c6vqfrwzi+qqtcURRFUc4RFdyKoiiKco6o4H44feasG/CAU8f3dKnje7rU8T1d3/LxVde4FUVRFOUcUWfciqIoinKOqOB+iAkhfkQI8aoQ4iUhxD846/Y8iIQQf00IIYUQzbNuy4NECPEPT353nxdC/IIQonrWbXoQCCF+vxDiK0KIN4QQP3rW7XmQCCFWhBD/Wwjx8snf3L9yt/tSwf2QEkJ8Gvhe4Akp5WPAPzrjJj1whBArwHcDt8+6LQ+gzwI3pJQfAV4D/vYZt+fcE0LowD8D/gBwHfh+IcT1s23VAyUD/pqU8jrwu4C/dLfHVwX3w+uHgR+XUs4ApJQHZ9yeB9E/Bv4moAaSfMiklL8kpcxO7v4/YPks2/OAeAZ4Q0p5U0qZAP+e+T/3yodASrkrpXz25HYIvAIs3c2+VHA/vK4A3y6E+LwQ4nNCiI+fdYMeJEKI7wW2pZTPnXVbHgJ/FvgfZ92IB8AScOdt97e4y2BRvjEhxDrwJPD5u/l+48NsjHJ/EUL8MtB9l4d+jPnPvs68y+bjwM8JIS5KNc3gffsmx/fvMO8mV+7SNzq+Usr/cvKcH2PeBfmz97JtinK3hBAB8J+AvyqlHN3NPlRwP8CklL/3vR4TQvww8PMnQf1bQoiC+Rq6h/eqfefdex1fIcTjwAXgOSEEzLtxnxVCPCOl3LuHTTzXvtHvL4AQ4k8Dfwj4LvUP54diG1h52/3lk23Kh0QIYTIP7Z+VUv783e5HdZU/vP4z8GkAIcQVwEIVFvhQSClfkFK2pZTrUsp15l2OH1Oh/eERQvx+5uMH/oiUcnrW7XlAfAG4LIS4IISwgD8J/NczbtMDQ8z/i/9XwCtSyp/4Vvalgvvh9dPARSHEi8wHofyQOmtRzpF/CpSAzwohviyE+Bdn3aDz7mSw318GfpH5wKmfk1K+dLateqB8G/CDwO85+Z39shDiD97NjtTKaYqiKIpyjqgzbkVRFEU5R1RwK4qiKMo5ooJbURRFUc4RFdyKoiiKco6o4FYURVGUc0QFt6KcY0KI8Snv/6feKoQghPg7d/H96ydTDhVF+ZCo6WCKco4JIcZSyuB+fa2TNZn/m5Tyxqk0SlEeQuqMW1EeMCdnuf/rpFb1rwghVk+2/2shxE8KIX5DCHFTCPEnTrZrQoh/flLf+rNCiP/+tsd+VQjxtBDixwH3ZNGIn/3aM2khxF8XQvzdk9tPCSGeE0I8B/yltz1HP6mj/YWTtv3Fe3hYFOWBoYJbUR48/wT4Nye1qn8W+Mm3PbYAfIr5Gt8/frLtjwHrzGsw/yDwya/doZTyR4FISvlRKeUPfJPX/xngR6SUT3zN9j8HDKWUH2de2ObPCyEufJA3piiKCm5FeRB9Evh3J7f/LfOgfst/llIWUsqXgc7Jtk8B//Fk+x7wv+/2hYUQVaAqpfw/b3v9t3w38KeEEF9mXs6wAVy+29dSlIeVqg6mKA+X2dtui29hPxnv/MffeR/fI5ifif/it/C6ivLQU2fcivLg+Q3mlZ0AfgD4tW/y/P8L/PGTa90d4Dvf43npSVlCgH2gLYRoCCFs5l3vSHERQHAAAADsSURBVCkHwEAI8dZZ/tu71X8R+OG39iGEuCKE8D/A+1IUBXXGrSjnnSeE2Hrb/Z8AfgT4GSHE32BeX/3PfJN9/Cfgu4CXgTvAs8DwXZ73GeB5IcSzUsofEEL8PeC3mNdsfvVtz/szwE8LISTwS2/b/lPMr6U/e1Li8BD4o+/rXSqK8lVqOpiiKAghAinlWAjRYB7G36bqhyvK/UmdcSuKAvDfTgaWWcDfV6GtKPcvdcatKIqiKOeIGpymKIqiKOeICm5FURRFOUdUcCuKoijKOaKCW1EURVHOERXciqIoinKOqOBWFEVRlHPk/wPFCMGjByLJP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os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28" y="1991856"/>
            <a:ext cx="2020611" cy="35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66" y="5868530"/>
            <a:ext cx="29591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838" y="5790280"/>
            <a:ext cx="2159201" cy="760208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Great Britain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</a:rPr>
              <a:t>Population Density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8532" y="5671868"/>
            <a:ext cx="2858013" cy="1009507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mtClean="0">
                <a:solidFill>
                  <a:schemeClr val="tx2"/>
                </a:solidFill>
                <a:latin typeface="+mn-lt"/>
              </a:rPr>
              <a:t>2014 Great </a:t>
            </a:r>
            <a:r>
              <a:rPr lang="en-US" dirty="0" smtClean="0">
                <a:solidFill>
                  <a:schemeClr val="tx2"/>
                </a:solidFill>
                <a:latin typeface="+mn-lt"/>
              </a:rPr>
              <a:t>Britain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</a:rPr>
              <a:t>Road Accident Scatter Plot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AutoShape 8" descr="data:image/png;base64,iVBORw0KGgoAAAANSUhEUgAAAe4AAAHgCAYAAABjHY4mAAAABHNCSVQICAgIfAhkiAAAAAlwSFlzAAALEgAACxIB0t1+/AAAADh0RVh0U29mdHdhcmUAbWF0cGxvdGxpYiB2ZXJzaW9uMy4xLjEsIGh0dHA6Ly9tYXRwbG90bGliLm9yZy8QZhcZAAAgAElEQVR4nOzdeaydV33w++965j0PZ7ZPPCQO4ISkgYRE5VY0kDeA7itBCxGD+INSUgQdgFQtRPeqUnOlqoFSWkBV89IXlTQKpb3Ql6DApYUApW8amgYSIM2c2LGPfcY9P/O07h/7+NgntuPh+Nje9vpIkbOfs/fzrL3P8HvWWr/1W0JKiaIoiqIoo0E71w1QFEVRFOXkqcCtKIqiKCNEBW5FURRFGSEqcCuKoijKCFGBW1EURVFGiArciqIoijJCjHPdgJPx1re+VX7nO985181QFEVRlLNFHO8LI9HjXllZOddNUBRFUZTzwkgEbkVRFEVRhlTgVhRFUZQRogK3oiiKooyQkUhOUxRFUTZfkiTMzc0RhuG5bspFw3EcZmdnMU3zpF+jAreiKIoCwNzcHJVKhR07diDEcZOalTNESkmr1WJubo6dO3ee9OvUULmiKIoCQBiGjI2NqaB9lgghGBsbO+URDhW4FUVRlDUqaJ9dp/N5q8CtKIqiKCNEBW5FURTlvPInf/InXHnllVx99dVcc801/Md//MemXevGG2/kkUceOe7Xd+zYsVYE7PWvf/0pnfuuu+7i7/7u7wD48pe/zMGDB0+/oUdQyWmKoijKeeOhhx7i/vvv56c//Sm2bbOyskIcx+e6WQD8+7//+yk9/8Mf/vDa/3/5y1/m1a9+NVu2bNlwO1SPW1EURTlvzM/PMz4+jm3bAIyPj7NlyxZ27NjBJz7xCa666iquv/56nnvuOQCWl5d55zvfyete9zpe97rX8eCDDwLgeR6/+Zu/yfXXX89rXvMa7rvvPgCCIOA973kPu3fv5td//dcJguCk21YulwH44Q9/yK/+6q/y9re/nUsvvZTbb7+de++9l+uvv56rrrqK559/HoA//uM/5jOf+Qxf+9rXeOSRR3jf+97HNddcc0rXPBYVuBVFUZTzxpvf/Gb279/PK17xCn77t3+bf/3Xf137Wq1W4xe/+AW/+7u/y8c//nEAPvaxj3Hbbbfxn//5n3z961/n1ltvBYbD7W9605t4+OGH+cEPfsAf/uEf4nkef/3Xf02xWOTJJ5/kjjvu4Cc/+clptfNnP/sZd911F08++ST33HMPzzzzDA8//DC33norX/jCF9Y995ZbbuG6667j3nvv5bHHHqNQKJzmpzOkhsoVRVGU80a5XOYnP/kJ//Zv/8YPfvAD3v3ud3PnnXcC8N73vnft39tuuw2A733vezzxxBNrr+/3+7iuy7/8y7/wzW9+k8985jPAcKnbvn37+NGPfsRHP/pRAK6++mquvvrq02rn6173OmZmZgC47LLLePOb3wzAVVddxQ9+8IPTOufJUoFbURRFOa/ous6NN97IjTfeyFVXXcXdd98NrF86dej/8zznxz/+MY7jrDuHlJKvf/3rvPKVr9yUNh4aygfQNG3tsaZppGm6Kddcu96mnl1RFOUiJKU8100YWU8//TTPPvvs2uPHHnuM7du3A/AP//APa//+8i//MjAcWj9yaPqxxx4D4C1veQtf+MIX1r4Xjz76KABveMMb+MpXvgLA448/zs9//vNNfkdDlUqFwWBwRs6letyKoihnSJ5mpEFAnqQITcMoOuiWda6bNVJc1+X3fu/36Ha7GIbBrl27+OIXv8j9999Pp9Ph6quvxrZt/v7v/x6Az3/+8/zO7/wOV199NWma8oY3vIG77rqLP/qjP+LjH/84V199NXmes3PnTu6//34+8pGP8IEPfIDdu3eze/durr322rPyvn7jN36DD3/4wxQKBR566KENzXOLUbgzvO666+TLrbNTFEU516SUxL0BMsvWHbdqFTRjNPpITz75JLt37z7XzTimHTt28MgjjzA+Pn6um3LGHedzP25JNTVUriiKcgbkSXJU0AbI4uQctEa5kI3GbaCiKMp5T9X43kx79+7d1PPfcMMNRFG07tg999zDVVddtanXPR0qcCuKopwBmmkgdH19r1uAbp38PsvKubOZZVXPNBW4FUVRzgAhBGalRBqE5EmKpmvojjMy89vK6FA/UYqiKGeIputY5dK5boZygVOBW1EU5SRFYUzgBRiGTrFcRNNVfq9y9qmfOkVRlJPQWe7w5CPP8PRPnuGJR55mz5N7SZPNrZB1Mdq/fz9vfOMbueKKK7jyyiv53Oc+B0C73ebmm2/m8ssv5+abb6bT6Zzjlp47KnAriqKcQJ7l7HtmDq/Tx+u6eK0BC3sXWVloneumXXAMw+DP//zPeeKJJ/jxj3/MX/3VX/HEE09w5513ctNNN/Hss89y0003rdUvvxipwK0oinIC3sDH73oEfR8B5DInCkK6i91z3bRzKuq06D75c9o/f4Tukz8n6mz8RmZmZobXvva1wLBM6O7duzlw4AD33Xcf73//+wF4//vfzze+8Y0NX2tUqTluRVGUEzAtA5lJpICVhTZZmqEbOuMzYyRxQp7nWLa1bhOMC13UaeHNvQgyByBP4uFjwG6MnZFr7N27l0cffZQbbriBxcXFtd24pqenWVxcPCPXGEWqx60oinICTtGhMV2n3+mTpcN12k7Fwe15vPjUPhZeXGL+xQWiMDrBmS4cwcKBtaC9RubD42eA67q8853v5C//8i+pVqvrviaEuKhukl5KBW5FUZSTUB+vM7Vlgvp4nWqjTKVcpt8ZEPjhsE55mNBaaF80O4PlSXxKx09FkiS8853v5H3vex/veMc7AJiammJ+fh6A+fl5JicnN3ydUaUCt6Ioykko1IoUaiUsx8B0LKI4Jo5TAv9wLzuJUpKLpDa5Zh5717PjHT9ZUko++MEPsnv3bn7/939/7fjb3va2tX257777bt7+9rdv6DqjTAVuRVGUE2gttum3BiRpSmu5SxgnYAiEBnEUrQVrIYZFWC4GhemtIF4SQoQ2PL4BDz74IPfccw/f//73ueaaa7jmmmv49re/ze233853v/tdLr/8cr73ve9x++23b+g6o0wlpymKoryMwA0YdNzVR4L6VAOZDpPRkiCmZAiE20caOvbkGIZxcQTuQwlowcIB8iRGMy0K01s3nJj2K7/yK8edbnjggQc2dO4LhQrciqIoLyM+YuhbIsnilIN75ilXi7zyVVuJl1foLmWUyw5mEjGwTSozF8f8q90YO2MZ5MrJU0PliqIoL0NDkvg+ie9TKjn4XsDigWWKjoV7YJH2vgXyJEPGKeFKG3+lTZ7nJz6xopwmFbgVRVGOI4tiDJlTcGxkkmLqEHohtXqFQsEiDSNyKQmDGE0TyFySRREyU4Fb2TxqqFxRFOU40jBCAM3JGsVKkTRN2bpjkjxN8TyfqVoFvzvAsod7buvWcHcw3VR/WpXNs6k/XUKIOvA/gVcDEvhN4GngH4AdwF7gXVLKi7davKIo56/VAiOaEBSLFmCxbccWcqnRWWyh16tM2zqWANPSKG2ZpniRzG8r585m3xZ+DviOlPIWIYQFFIH/C3hASnmnEOJ24Hbgk5vcDkVRlFOmmSZZtr4a2vTOKYxyifZEHcgZ33UJpYKFbug4jQbmau9bUTbLpgVuIUQNeAPwGwBSyhiIhRBvB25cfdrdwA9RgVtRlPOQUSgg85w8SUCCZhqY5RKX1Gpcsmtj65WVl5dlGddddx1bt27l/vvvZ8+ePbznPe+h1Wpx7bXXcs8992BZGyv2Mqo2MzltJ7AM/K0Q4lEhxP8UQpSAKSnl/OpzFoCpTWyDoijKaROawKqUsWs1rHoVq1pBaCqn92z43Oc+x+7du9cef/KTn+S2227jueeeo9Fo8KUvfekctu7c2syfQAN4LfDXUsrXAB7DYfE1crjK/pgr7YUQHxJCPCKEeGR5eXkTm6koivLyhK5dNBXRTsXCY8/y4J/dy/f/7//Bg392LwuPPXtGzjs3N8e3vvUtbr31VmBYBvX73/8+t9xyC6C29dzMwD0HzEkp/2P18dcYBvJFIcQMwOq/S8d6sZTyi1LK66SU101MTGxiMxVFUZRTtfDYszz1jR8RdYdV5aKuy1Pf+NEZCd4f//jH+fSnP422OrrRarWo1+sYxnB2d3Z2lgMHzswuZKNo0wK3lHIB2C+EeOXqoZuAJ4BvAu9fPfZ+4L7NaoOiKIqyOZ7/7sPkSbruWJ6kPP/dhzd03vvvv5/JyUmuvfbaDZ3nQrbZWeW/B9y7mlH+AvABhjcL/yiE+CDwIvCuTW6DoiiKcoYd6mmf7PGT9eCDD/LNb36Tb3/724RhSL/f52Mf+xjdbpc0TTEMg7m5ObZuvXiTAzc1y0JK+djqcPfVUspfk1J2pJQtKeVNUsrLpZT/TUrZ3sw2KIqiKGeeXS+f0vGT9ad/+qfMzc2xd+9evvrVr/KmN72Je++9lze+8Y187WtfA9S2nio9UlEURTlll918PdpLKsRppsFlN1+/Kdf71Kc+xWc/+1l27dpFq9Xigx/84KZcZxSounyKoijKKZu+5nJgONcddV3sepnLbr5+7fiZcOONN3LjjTcCcOmll/LwwxubP79QqMCtKIqinJbpay4/o4FaOTlqqFxRFEVRRogK3IqiKIoyQlTgVhRFUZQRogK3oiiKoowQFbgVRVEUZYSowK0oiqKcV7rdLrfccguvetWr2L17Nw899BDtdpubb76Zyy+/nJtvvplOp3Oum3nOqMCtKIqinFc+9rGP8da3vpWnnnqKn/3sZ+zevZs777yTm266iWeffZabbrqJO++881w385xR67gVRVGU0/LQPz/MP931TVpLbcYmm7zjw2/jl9+yscppvV6PH/3oR3z5y18GwLIsLMvivvvu44c//CEw3Nbzxhtv5FOf+tQG38FoUj1uRVEU5ZQ99M8Pc/edX6G12AYJrcU2d9/5FR76541VN9uzZw8TExN84AMf4DWveQ233nornuexuLjIzMwMANPT0ywuLp6JtzGSVOBWFEVRTtk/3fVN4ihedyyOYv7prm9u6LxpmvLTn/6Uj3zkIzz66KOUSqWjhsWFEAghNnSdUaYCt6IoinLKWkvH3tjxeMdP1uzsLLOzs9xwww0A3HLLLfz0pz9lamqK+fl5AObn55mcnNzQdUaZCtyKoijKKRubbJ7S8ZM1PT3NJZdcwtNPPw3AAw88wBVXXMHb3vY27r77bkBt66mS0xRFUZRT9o4Pv4277/zKuuFyy7Z4x4fftuFzf+ELX+B973sfcRxz6aWX8rd/+7fkec673vUuvvSlL7F9+3b+8R//ccPXGVUqcCuKoiin7FD2+JnOKge45ppreOSRR446/sADD2z43BcCFbgVRVGU0/LLb7n+jARq5dSoOW5FURRFGSEqcCuKoijKCFGBW1EURVFGiArciqIoijJCVOBWFEVRlBGiAreiKIpyXvmLv/gLrrzySl796lfz3ve+lzAM2bNnDzfccAO7du3i3e9+N3Ecn/hEFygVuBVFUZTzxoEDB/j85z/PI488wuOPP06WZXz1q1/lk5/8JLfddhvPPfccjUaDL33pS+e6qeeMCtyKcpFJkxTfDYjCi7fHopwZ3/rGd3nL69/FL+24kbe8/l186xvfPSPnTdOUIAhI0xTf95mZmeH73/8+t9xyCzDc1vMb3/jGGbnWKFIFWBTlIjLounSWO+SZRAhBuV6iOdm4qHdaUk7Pt77xXe64/c8IgwiA+QOL3HH7nwHw33/t5tM+79atW/mDP/gDtm3bRqFQ4M1vfjPXXnst9XodwxiGrNnZWQ4cOLDxNzGiVI9bUS4QoRvQW+zQW+wQucFRX0+TlKW5ZfyeT+yH5FnOoOPie0c/V1FO5POf/pu1oH1IGER8/tN/s6Hzdjod7rvvPvbs2cPBgwfxPI/vfOc7GzrnhUb1uBXlAhD0PQYrfWC4V7Hf9yk1yxTKRQY9lyiM8HserYMrpHGGVbRxijGlWoXYjyiVi+f4HSijZuHg0ikdP1nf+9732LlzJxMTEwC84x3v4MEHH6Tb7ZKmKYZhMDc3x9atWzd0nVGmAreiXACC/rDXLDVot7rEXkRruYOwDGSe4/dc9j/5IlGYUB+rIDWN5tQYlm1hmAbt+SVCL8Aql6g2qli2dY7fkXK+m94yyfyBxWMe34ht27bx4x//GN/3KRQKPPDAA1x33XW88Y1v5Gtf+xrvec97LvptPdVQuaJcAPI8w/NcnnnkKV547Fnayx2iKKHf7tM52KK30CZwffyBR2exQxZELB1cRtcF7T37eeF//5QXH/4vnvm3R3n2p08RhtGJL6pc1D76id/CKdjrjjkFm49+4rc2dN4bbriBW265hde+9rVcddVV5HnOhz70IT71qU/x2c9+ll27dtFqtfjgBz+4oeuMMtXjVpQLQJom7P35C3RWemRpht/zyXOJ4VikUUwuJXGYoAmBYRtYBRunUsYUkpXnXqTfCwj6LlJKBj0Xq1Rg11W7VNKaclyHEtA+/+m/YeHgEtNbJvnoJ35rQ4lph9xxxx3ccccd645deumlPPzwwxs+94VABW5FGXEylwQDHwToukaeZeiGIE1ijKINAkqVAoahk+U5mmZgGjr1iSpJ4BOnGcFgGLQBMj+gv9zD9wI19628rP/+azefkUCtnBoVuBVl5Ek0XcMuONQnddyeC2houWB8usGgY0Ics/XyWXzXp1wpMXbJBLXJJnYc0LZMZC5BCOJMkoUpQRDSXempwK0o5yEVuBVlxAlNoznVZGn/EgioNqokcUpz6wQ7XrkDTRP0Wj3SMCbPM4Smg65RrpYwRZnJwYB+x6XTcQkGAc3tW+l3PJb2L1Kulqg1q+f6LSqKcgQVuBXlAlAeq3PZNa9gZd8iYRhRm6wztX0LTtEBWPsXIM9yEJDEyTDAX7aTywsVnn9iL3GUEIQx5XIBvx+wMt9SgfsiI6VUuQ1n0aEpqlOhAreiXACEptGcGacxPTZ8/DJ/eDVdo73YYdB11/5IG5USTrWCFkQUymXyLCNyfdKLeCOHi5HjOLRaLcbGxlTwPguklLRaLRzHOfGTj6ACt6JcQE7mj23ghfS7A1i90ZdS0lvuYRdsgp535Mko1yub1FLlfDQ7O8vc3BzLy8vnuikXDcdxmJ2dPaXXqMCtKBeZOIrXgvYhhqHTmKgicsmgN0AIweTsBFNbJ85NI5VzwjRNdu7cea6boZyACtyKcpExrKN/7Y2CRbVSpFYtk2QZum5QrpcwLPMctFBRlJejAreiXGSKpQLFcgH/iI1Iqo0qjYk6aRCR5zm6ZWK+pCqWoijnBxW4FeUiI4RgfMsYvhuQxgmmbVIsFxFCYFXUum1FOd+pwK0oF6DADVhZaON2XSzHpDHVoN6soenD7Qk0bbiOW1GU0aMCt6Kcx2QuSaMEYWgY5tG/rlEU43Vd8izHKRYo1YpEQczc3oO0DrbI8+HzvEFAtiNjYmb8LL8DRVHONBW4FeUcai13aR1cQeaS8S1jjE01174WeT6DuQXCdo8sTihNjlHeMomwbbIkIY9j2vPLCM0g13Xcvk8Sx0gpCfrBWtAG8N0Ar+dRa1bRNI08z9XWnYoyolTgVi4IeTaMUoeGgs/69fMct+cRuD66YVCulXGKL5/ctbh/kUf/7efEYQLAC0/s5Zf+j6vYsmOaPMtx988zOLDIYLkDmka3M8Du9LGqFbQsJXQDTMsAGaLbFsIp0u+6FEsOINEMjeGqboHMc5CwstAmDiI0TcO0TMZmmiqAK8qIUYFbGWl5ntNd7uH1PaSEUrVIY6J+xgN4lmb4bkCWZTgF56ig3FnuMui4q48i/IHP5OzkywbvF5/evxa0AZIoYc9Te5nZPkUSRoS9AW67D4ZBt+vhBz2y+TaTl26l2awSBSFRANVGhSyKsWyHIMyQeU4YxPRbfZIwxi4VmJodxx14eHPLSAlWwaQxXqO92GF629QZ/awURdlcKnBfIGSegxAXXZnCXqtPvzNYezzougghaE41NnzuKIjIsxzd1Fk+uEISpQAI0ac+UVur4Z0mKe6RFceAPJd4PfdlA7c38I46FgwC8ixHaAIpASnxw5TQC8mEIAoTlg+0yZOU2lgNv++Sy+FIgzfwabdd8izl4AsLSCEpFgsIDYQAr++TrY5MhF5Ehx66oZPECaZar60oI0MF7hEmpSToDAhaPfI8xy4XKDRrF9X6W69/dPDzBt6GAneWZqwstAi9ECkh9AMs217rxUsp6bf6lKsldEMnXx2Gfql8dZL50CYCL72pGpseZ9DxXnKsiW7o6IZOYaLJoNUj7CwjdB3fi4izHFFM6Pc90ARI6La6FMtF4kzHMHTmXlwgDCJ0TcNqmBSKNkl86KYDDu1pEAcxMpfoun7an5WiKGefCtwjJM8yYj+i3/eIwxgDSd73EKszmWkQkWU51ekx9BHuQaVRTBZGICWabWI4znFHEoR29PGNjjoMei6BG649DtwQ3wtpTjbWAnSe56Rpim7oWLaFZZtE4foNOeyiQ2uxjd/3h3W/ayXq47W19u3cvR2v59Fa7CCRNMZrXPrqS9deX9s2Q5ZLIqHT6/SxdYMkSIhjSYbOoOMyuXWCcrVArpt4HZckionDhEFnQJZl1MZrzD1/kIktEwgBcZRQKjqgawjDpFwrn7O8AEVRTo8K3CNASkni+aRhyML+ZdI0xywV8Np9Yi9kbLI+DN4SUj8ijeKRDdxpFJO6h3uhmZ9BLjFLxy4MUq1XaC121h2rNDa2MUboh+sem46J2/OR+eHtDnVDxzQPf8bNmSadhQ5RGKNpUK6VSeJ4XY+61+qj6draEHulXub6m6+lvdr+xmQdwzj8K2mYJhO7tqFXK2RPvUi60kNzQ/I8J88FUaaR6SbCKaKjkcZd4ighTWKiMMIpOizsXyRLM7a/ahtpEBJ1PGIZY5kmU9t3nJEpBUVRzi4VuEdAFsXkUUzox6SrQ55ZGJFLyOKUOEqx7dUgMuJ76WZRdPSxOMYoFo75viqNCgixmpwmKVdLlOvlDbXBNAxCDrejWCqQpcN5ZyRouqD+kgQ427aY3j5FEidomobQBAeePzhsf5aRxim6aeD1vXX7W+u6zsSW46+tFkIwNtWkVCnywhMv0lnpYpoG3eUemRDEUYLnBpRrZSa2TDD/4gJhkDA+PUZzeoyF/Qs0JuromkbRMTHrZUzHYnK6TkHLSXwfq6QKsSjKKFGB+zwThTGaEJj24d5cngwzj4/cb12mGXa5QOIG6+ZXjYKD4YzwHPex9pSXq/8d536kUi9T2WCwztKMPMsxbZNys4LvhmRZBoBm6Gx/5SXYjr2aVW4fsxgKsJbkJaVEaBpeZ0C/c3jf6+ZkHbn91G+unKLDlp3TJHFCFMSMTTdJs4wsycjT4Rz75OwEhmUgNEFnqUeeZ9TGapQrRWSSkMchtqlRH6vg6AKZJKReqAK3oowYFbjPE3EU05pvE0fDIF2qFqk2q6RJyqHUIadgoek6eZYhkWiORW3LOEXbJI0T7FqZ8lQTzRitZKMkTgi84fC0ZRw936pZ5jHnss8EKSXd5S6DnovMwXYsmtMNprdN4rk+Mstxig6FcuGUziuEwHLMtaB96FpZlhF64SmfD6BSKzM21STPcvI8x3cDojCiMdmgOd2gVC6SZRntxQ6GaSKFJIsSfC9cLboicUoORcfk0B2S0Ed3dEZRLlYqcJ8nOsvddclN+57dT5ZJsiylWikxPl6hWi8zsXWM7kqfTA57YaWZMl7PIzUM4jgh7w5oTjbQtNFIOAr9kOUDy2TZMJDouk5zvIKOHCanWSZm8dSD3Mlyuy699uHlZGEQ0V7oML19irpd29C5naJNpVFaS3QrVYrD7O84ocCpvyfd0BmbbrI4t8Ti3BLkUKoXQebomk6apFTqZba9YpaDe+Zxey52waY52cAwDbTIoeLoaKtBWys4mGXV21aUUaMC93kgTTNC//Ccqj/wmd+7iF2wKdfLdDsuaZpRrJcpVEqUmnWEoaPrOgv7lwiDw691ux6mZa6bRz2fdVd6a0EbhvPBnhsyMTsBbDxD/EQO9fSPFIUxSZSsm644HZZtU6mVKVfLLzl++pXKCiUH0zJoTjbQDR3f9Xnu8T3sfWofE1snKFSKJGFMsVzAG/jkucQq2uiajl6w0Q0wyNEdG7texbBHeFpFUS5SKnCfRXmWH3PpjaYJNE0jy4dzqu7AJ0szdENfG2Z13QA/yiiPHe4hpUlKFBydzBW4wcgE7iMrhx0SRclZS7A71vdDCBBnYImUU7Sp1CsMuoNhfoIYDncXSs5pnzPPc7IkIwojluZW2PfcHEmYUCjarCy0md42hRCCYrVEnknyLKO30mdsqkGWSyiUqM2Mbfi9KYpy7qjAfRaEfkhnuUsSJRiWQX28TvGIOU5N06g2K3SWugAYhoZu6BTLhbVKV45jY4qcqO9iODa6ZaJpGpoQZC/J6DJGaI7bKdr4brDumF043COVUq5V9tqMYF6ulfH6/toN0qFjZ+ozbE41KFaKa+/hRPXLT8QfBHTbPdoLHVYWWvRXeoRBRH33dpIwZnHfIhNbJsiSFF2DLB+u3T709ixH1SVXlFGnAvcGSCkJvZAcSaHgHLP3lqYZywda5HlGmma4XY9eu88lu2bX7Ydca1YxTJ1gEOAULRAagesjNI1SucB0s0C8tEQQhJilEvbUBJXxMSqNMt2V/tp5hCY2vBzqbKqNV4mjmDQZjjYYpk5tfDi33F5qM/f8PFEQ4pQLzF62hcZY/Yxe3ynaTF0yidtzydOMQrlwxj8/p2hvOGADHHj+AAf2LuD2PJYOrhAHIWbRwrRN4jDGtA2ErpFlObqhU2lU6XX6mKaOEIJCyaGk9uBWlJGnAvdpSpOU5YOttaFq3Riux33pH+jQG25MEUcJrYX24Z5dLtnxqu3rsosdxyYJYkI/ojlZZ2AZxGHMWN0hOLhA0u2ha4IQyMIQXdeojzcxTINgNXO4VC2dkSBxpuRZTnelhzfwEEJQaVTWDePbjq6oEiEAACAASURBVM3M9mmC1aInxVIBTdcI3IDnH9+7Vqozabu8EOzhytftxime/lDzsZypwLpZ0jihvdjhuZ89hxQaSRhTrZUYIBmbHmNx/xKBF2KYJWpjVcqN0upcuIldsKk1K5RWdysb5TX+iqIMqcB9mvrt/rr55SzN6Cx1mNkxvf6Jqxt/DDr9dcOxUsKgM6BQLiClJOp5uO0+7YU2QhPYtRKWZRB7EUae43V7ZHEKpoGuC8KlFoWJCWSjTrlWplw7P3vZneUug657+PFSF201gB+iG/q60QeAbru/FrQPiYKEfmdw0oHbdwOCgY/QBMXK+XVDc7KyJKW70GHQ6RO4w583zdRI0wxN09ENA9uxKdeKlCpFLr1yJ+MzTfIkJ5cSp2irbTsV5QKjAvdpCoP4qGNxnJCm2br50WKpQNfSSdN87ZhhaNhFmyQdBqY0jIm9gDgIkVIicxi0ekRpTprnIORa0E+yDH21LKY8zuYW54s8y/H6/lHH3b53wrKk+nHWbYuTXOY26Lq0Fttrn8+g6zGxdXxdbsEoCL2IPM0wLRPd1MmSYQnYcq2MZcdsu3yW3a97JYWiQ/MlJVMVRbkwqd/y02RZw3nFI+mGjv6SeW5N15jcMk7QD+i0ulimSbFWRNd1iqVhEMniYWa1punkQGu+RZ5lJEAYJmzZUseqlAk7PQCEpmOP1TFKzhnJft5MxxqZPZnh2tpYDador1smV6oWaIyd3NrqXru/7qZGSsmg0x+5wC1XdxhzChZTsxPMv7hInkkMXWP2ih1c9uqd6COUjKgoysapwH2aKs0ygXe4LKYQgvpY7ZhBybIttr/qEsrzxdXKaAKnZFNdnes9VOnMLjv4c0tkaYYQYBUd4jSj1fGY2bENs9RCJgl2uUhhZoJis3nW3u/p0PThnPuR+2UDR61rPha7YPOKa3axuG8RdxBQqRWZvmQKwzrxj2ye58MyoC+RrCbAnQ/cnke/MyDPMkqVYZW8YwVg81AWeA5TsxNU6xWiKKa5ZYzmVENtyakoFyEVuE+T7dhMb5/EdwNknlMoFbBfZh9sy7aY3j497KULgX3EshzDsdHNENKMQsEmKyVoloFdK9OYqBMGISvdkPLEFMWCQSoFme2gHade9vmkPlFDaMNNQDRdGxYkqZ9cZnO5WqJ8xDaXJ0vTNJySgz9YP0x/pnrbSZSg6dpp93Q912dlobU2ItBrD0jT7JibjdhFm1KzStBzyfOcSqPClrEK1kW057qiKOtt6l9+IcReYABkQCqlvE4IcQ1wF+AAKfDbUsqHN7Mdm2VYoezkq2sJIY4Z3DVdozBWJQ0i6pMNzHIBw7bWeu+FcgHDMpCZxPOH8+JxlFKpV4672cX5QtM0GhN1GhMnt4wrSzPyPF/brON0NcZrZGm2Np1RKDlrIxzHE0UxXtclz3KcYoFSrbhuBCUKh+VQ4yhB0wSVRpn6+KkvT/N7/lG5Cb4bkCbpMb+fpXqJQrVAnmbopqEywxXlInc2/uq/UUq5csTjTwN3SCn/PyHE/7n6+Maz0I7zmqbrWOUiE9tNOLhMHA0DtGkbFHSbwH9JhTQ5LA96vgfukyWlZGW+hdtz0TR9bbOP082INm2Tme1TBH6AEBrOCXqoURixuH+JfLX8qtv3SeKYxmRjXfuS1e9Llkm6K30MyzwqI/7Ejp1ReOSqg5fSNA3NOr/zGRRFOTvOxV99CRzq+tSAg+egDect0zaZ2TEzTMqSErto4/W8owK3buoXzDKfNE55/vEX2Pv0fjRNUBuv0VwNmNPbp077nF5nQBxECE0jr5Uo1o4fYL2etxa0D+l3XSqN4ahGFEZre6EfyV3toUspKZQcNCRZECGlRLdMjIJzVCZ8oVLEG6yvFlcoFTY8yqAoysVhswO3BP5FCCGB/yGl/CLwceCfhRCfATTg9ZvchpFzqMrVIeV6mThKcHseEolhGoxPN0d+yDSOYtyex8K+RfY88SJZOkweC/0IXdcwLfO0N/sYrPRIVofJZZ7htvrouoZ9nHnuQ9deR0KW5Rgm6JrOcEPww8E9DofFcg5lvruGoOyYa9MhWRgh8xyrsj4Zr1wtIbOcXmdAnuWUKsW1anGKoignstmB+1eklAeEEJPAd4UQTwG3ALdJKb8uhHgX8CXgv730hUKIDwEfAti2bdsmN/P8JoRgbLpJtVEhy3IsxxyZbTuPJ45iDrwwTzDweeGJF/FcnzzPKZWLSCnptfuMTY+d1nK3JEpIoqPX2UdBdNzA7ZQKR/WCDUvHWr1pMG2TUq2I2/XWvh54AdWxKmmcEA4CLEOQ2gZTl0yuPSdPEmSWH/U+Ko0KlUYFKeXI34ApinJ2bepffynlgdV/l4D/BVwPvB/4p9Wn/L+rx4712i9KKa+TUl43MTGxmc08Y7I0I47il52r3AjTHm5SMepBG4YV1RbnlnFdnyzLydKUwPXXltdpmka5XjqtzT6EEAiODoYvFyDLtRLFSgG379FZ7hCHEfXx+rrXNCcb1MYqICDLUnTLYNDusfjCAn7PJRx4dBdW8I8sOnOCHwUVtBVFOVWb1uMWQpQATUo5WP3/NwP/D8M57V8Ffgi8CXh2s9pwNuSrBTIGXZd+q0+eS3RTZ2yquaHtG0dB6IfDueE8p1ApnlKSltf3hnPDuWBsuoHbcymWizglG9M02XHFDsamTm+dumEZ2EWb8Mi9toXAfpnvh5SSLMkoVYuEvs6g7/HMz55j+ysuoT5eAwntpQ6L+xbptHp0Wz00NBIvoFC2qVZLpJoBUYzf6VKoFhAINMs874vkKIoyWjZzqHwK+F+rPQoD+IqU8jtCCBf4nBDCAEJWh8NHzXDzjC5e31/d9culVCuhaRppnLIy32Lrzplj7hh2IQjcgKUDK2ujC94gIEuzk94H3DSHiXVSSgzbZMfu7bh9ly07p6nUSpTLBfqdAeVq6bTWS5fHa2irtd51Q8OpFF927XPgBURhTBxEa9urAizsW0RKSRzGHNwzT78zYH7fEpZlYBUsNFMncD1qjQqGpeNUGmRpDnmOXihgFA8PzUerSWt2QW32oSjK6du0wC2lfAH4pWMc/9/AtZt13bOlu9Kj3xlunhH6IYOeBwIq9WEN7izNCP2IYmW0SmyerCM3Djmk3x5QqZdPaii/MV2nu9LFHXjILMe0Da649pUYhkEUxrh9H/o+gRswdcnkKQc6TdcoNypwgproh+SZRNMEbs9bd1zmw2VgTsEhSTLSJCVLUvwkxS46GLaOVbJoLbQRAmYu3UJlywRWrYpuDW9O0mR4IzcM3GDZBuNbxi+YVQGKopxdF8Yi4HPAGxz+A38oUAVeuBa4hQDduDB721EY01np4g8CnIJFoVwEhnW1ZS5PKnOiXCmx/VXb6Cx1SNKUaq2C5Vh0V3rkeY7v+oReiK7r2AX7pAu4nC6naMNLNjYR2rDkaJYMC66Ypo5hGeiGThongKRQKrL3v54ndAMCN+SF/9rDNTe+Bs0yGJ8aRzd0+u3+uprrcZTSXe4xOTsauRuKopxfVOA+TUf2AC3HwrLNdUlpJyqBOqrSJGX5wDJxGBN4IYEXEgXDQiVO0TmlYe1qo0KlXkbmEk3XhhuDAP1OH39waH46ZWW+TaHknPF9uI9kWibNyQZxELF8sIWua5TrFXRNYFdKREFMbaxGEqc0Juu4XZc4TOiELeb3zqNpOoWiQ+CG7P2vPRTqZbIkZ8uOGfwj59pXhX5InucXRKKhoihnlwrcJ5ClGXmWH7WWuFwv011e3a1rdbmWYRnYloldcqicp/tjb9SwNGdGqVoiSzMCPyQIQsZ07bR6xUIIhD68CXKK9vCcRwQ6TdcwLR2v521q4Ibh+uqdV+ygPlEn9EK8gU+WDqvTRVFInkoakzWccgFdg/m5JboHW0RBipQxSZJRqhRwex6BOxyVmJgZxzKNo4q36KZ+2kFb5sOCL9oRG4zkWU4ycMniCN22MEvltc1rFEW5sKjA/TK6K10GHZc8l1i2SXO6ge0Me9G1ZhUhBF7fRzBcTnSiPaZHSRInDDoDwiDGtk3KjQq2Y61l0cMw0BqWiWVbNKfqp1Uo5Ui2Y9OYrNFe6pAmGYapDzO6EeuuezJCPyJNU2zbOqV26brO+PQYcRQz/+ICYW9AFIeEnQFhlBEnKaYOsR+TxAmlegk0kEmO7wY0J+oU6hUG3S52wSSXkkqzShhE5PlwREYIQa156gVXpJSknk8WxyBBGAbm6jSFv7BE1O6ClCDAatQpzUytC+4ncqgITZpmZGmG5VgYhk6apMhcohsaMssQug758DraJu3/nacZWRSR58O29LsubneAyKDUqNCYGcMuXpj5I4pyIhdd4M7SjCROMEzjuHW+8yyn3+nTaw3Whr+jMGZlvsWWHTPDXqIQ1JrVk86iHiV5nrNycIUoHO4THocxgR8yvX2aQsmhPd9mab5Fng2DqWkZbNlxeqVJX6o52SS6LCHwAnRNW1sGXTjJnb2klLQW2/RW+sRxgmEZTG4ZP+nvUxInDHouzz3+As888jR+p0ehUmRqdoLWvgV0IRAaWJUybnfA9Kt2cMNbbuDFp14kz3OaU03GZsbodQdMzRpru8BNbZvE7/tIhruUncrogZSS9koXvztAB6q1Eoau4XZd/IMr5EjyThcNiWboaFIS+EtI06I80UTTNPIsI40ShBDDDWxW5/PzNCX2fFoLHTwvJIxSMplRq1UwLBMhhjdNaRBi6Rr1iRrxwGXQ8/H8kOpYnebWSSTD5MTA9SmWHBxDQJqSCAhiiWGaNCbqFCvFY7/HXJKGIWkUEbghYRCRJAlpkrHv2Tn2Pb0PkUvqjSqWY3DJ5dtozI7jVCpUGmVVLla5qFxUgdvtDotrZFmO0AS1sSr1sdrRz1np0l5qk0Qp9fHaWoBP45QojHAKF/b67MAP14L2IWmSEQz84aiCJtA0gZRgGAbVRgW351E+Q9MD49NN2sudYelToVFplk/63L7rc/CFeXqdPrqmIzRB5IYUX3P5CXveXt9j39P7cHsejz/8BGHXpb/SJZ5bJs1yakWLoNNHOA7eYgvLsegvrlBq1Nh13SspFmy8gY/XC9i+aztj04fXoduOvTZac7K8nkvoRSwvt9nz+B4G7QGmpTGzfZpLLt1Ca7E9/NxLFpofUC476ALSPMfzY5KDy/hBTH2shrfSQ0Ogm/qwhnqlwNLcMp0Dy3heQORH2I5Fe7mLWSyiXQJO0aG73KUxWYcoJgDiIMJbaZPlGRg2Ly7tob3cpT8IyWXORLPMYM8ceRRiGAbdnk9q6uSaSW1qjF1XXXrMKZXE88jjhM5SG6/rEnkBgyhj7vk5eisu3YVl4jhlwVxg+pJpPDfk0jQhzhcpNytcftWlKktfuWhcNIE7iRNaS+1h1jPDO/zeSg+nYK/1fqIwprXYHpahRBBHCa2FNpOzE6vJaGK1ZvWF7dBn9FL56uiDYRpMbBknzzL01aHS5BgbcBz1+jxfy65+uQpwpm0yNTtJmmZomlh7Xp7leAOfOIyxbJNStbRunXye5yzOLbHvuTnyLMcwDMr1Mv2uy6A7oHmcgi5ZkrB8YIlnf/YCz/zieYTQWNq/xNYdU3QWW6RxyqA9oFGZRAqNaBAAOcIyaDSrxDmMT9VJkowdM+OYtoVAUKmf/I3MoY1K4ijG7/ZZnlsiDkIGHY/WUh9MjZX5ZWSaE7oRUZiQx8PPwZA5keuyuNzCMHWscgmpCXpzLfpPHWC8UcIQAl0Tw2VtaUqsCTrtAXmeceD5BXRdY+qSSbI4RWrhaglayHJIwhhTDIvAdRZWMEydKEwxHB0pYd9TL5IaJlkUEi0Y2HmG0DUCPyaNYux6CQoaS3PLFCsFYi8kTVLKq2VfQZIE0TDRMUwgl3RafQzHobPcG+aZSPD6PrqmYbzCIvAiFg+sUB6v4w8Clg8us3Xn1pP+vBVllF00gTsKoqMCkpQQBtHhwL1aIAMAIei1uqRJhmkbw2Hx8dqG53HPhM3ORnaKDrqur5UfBRCawCk6RGGMYejkeY4uDv/4nKhKXBzFLB1YWUvSMu1h8D/US0rihNCPEJqgWCqg6dq6cqdSSpbnVwjcw4lr3sBncnZi7bMYdF0iPyZPh0P4aZLidl0qjTJRmByzLnh3sUV73wL7XzjI3LMHMEVOpuksz7epNMqUG2V0LyDPJaVamX5rWJylVC1TH6viFGw0dCa3TlJwHAb91RsLy8C0DOIgJGh1hnPTORilAsK0EIaBFMMbniQczn9ncUriewQDj5V9S+QyxymXcHsDoiihUC7id12SOBnedNo69WYFr9UlinPc5R6WoZHOLbHlNVfSX+zw/NMH6FQK1BtVavUCc8/tp1wtEQQxnSAhSVJefHYfhUKR5nRz+EsB5Cnohr66rNGALCWKEsI4Jem5kOe4i1367T5OrcLBPUtMzTRIZUIWRTilAlEUokkgG54j80JWDq6QBQlJGOP94gXqU3XqE3WSgYfvB/j9gFqjPNyb3AFd07CKJr28gwCK9RKDnk8eJxgtizCIGJ9ukrhl8jRTCXnKReGiCdz6cZJojCOSd7TVeb/AD3H7HtVGlSiI0HUd3dTXtpo8V9yeR6/dI0tynKJNfaJ21PBgFEb0Wn2iIMK0TGpjtVMuvWoYOuNbxugsd0jiFN3QqY5VGHQGeH2fOIrx+h6VRmW4ztoxTziH3F3pr8usTqKU3kqfia3j+G5Aa36FbHVbTcMymNo6se4mKXDDdUEbhglogRdQqgxLrYZegF2wqDSGbU3TDNf1KNfL+AOP+X1LCDns9TuOiWYbvPAfT9BtD1ha6DDoejgFi+bWBs2pOp3lLrM7ZkiTZXa8ahulsQq7GlcQui6WoVNuVLBqZUq1OqViEadcwPfCtWmE3kKbvNfHW1qmPbeENExy28Ss10klWMUChXKBQdejUi9jmhpBp0ewWutc5pJg4FEsOXSWutSmx1YDvkZ9soHbG2AYOn6csrDnAM3JMUwdSGyWDq6QC50oTMgKNl6vTxrHpEGMUywQRSnd+RWkZdIcbyB0jSzLqEzUGPRDStUipWoRkNjFAp2FFbyei120aR1cxDCsYb5IluHogixJcfsujdmJ4WiHZWCaJpquIXWd5aUu3U6fcrVClmW0lzsAtBc6dFt9Gs0ylmHgZhnd1oDKeJ04iik3KghgbOskeZrTmB7DcWyK43Xcbg+BZPnACpfsmCZcaaGXCmiGhXkBLsVUlEMumsDtFG2K5QK+e3gHKNsx1yXLFMtFLGdAd6U7zNrVNJqTDRrjDSSSNEnP2Txa6Ie0FtrkWU4URfiuTxRGzF62da0XmWc5ywdWSJNhTzlLI+JomZlt06c8UlAoORRKM6Rphr6aCHWoqtihGwIpJZOz4xRKhRNWNgv9Y6xlDkKklHRXumtBG4a5BP3OYN0c8ZG9/yMdeq8wvDnTdYOp2QmcosOg06dSL1Efr2FZNvN7DpD4AYamIdOMLMsIoxjPj3B7Aw6+cJDmzDjFcoGdr5rFKRUwCwW2X7EdTdcYDEJqjQKlaoU4Sen7KYnXwVoasLLYgkySHNoeVBPUCiZOGtOeWyYc+Ihike5SB8dLyB2HqtAZdF3K9QqBHyKKJnmaIwwDpETXddI0pTlRZdAPyPIMwzaZ3jFNY7JOqVYCS8coOhRKRcJunyDPyRBouUZimPTaPbbOjiPjhDCIIU2xHIu455FlEtu22LptEr/dJel6jI9VGJ+dpNyoMDEzhqZNM+i6eH2HUr1Ed6XH+PZZ3J6LyHKKUhCEMbXxGv3OgFzTMYoFdCGYnJ0kjlL8NMGMYcsl01hFi6WDK6TRsLePF6LpGrppMDXToNKoMui6OJUybn+Rba/YSujFNLeOcdlVl4EQHHzhIL2OS7lUII1TxibqmIZO68ASQZITRyn1rZNMb58+bgKqooyyi+anWgjB+MwYXt8jDmOMY8yRarrG5NYJ4ihB0/pYjoVTdMhlftwdp84W3w1I05TlAyvEYYSma3RbFuVaicbEcCQg8IN1gQyGpTx9L6B2mkP8h4arXxp4hRgmqA2HU0/8uViWMQwcRzAtkyzLjzk/HoXrn2s5FkKIdUVuhBA4R/SsyrUyvutTrBYxLIM8z6iN1yhXS8RxhNv1SF2XSn3Y63PbfQplhzzLqdYrJNumyMKIznIHTI3pionbaWNY41z2im2U6iWyLCMJQvxBRBQlLB1s0Q8SnL7Hi8/sZ3x6HClzbMeim+U0GgUyTUNoGkmUINOMNE1Joxjk8GZQSkme5mi6g24YFC2DNIxJwphyo4xTLnHNr07R73gYtoFpm9Qn6tTH6gy6HmP1MvEgIPU8pBQY1TIrg4DOUpdqvULP9amUHKa3TpCFCbkuMC2D+lSDNM8Jen0My2Yw8PB/sYfGVIOtu3cwMTVGsVrA7bsMeh5CA4kgEzpRmuMPguHvkV4gMAKqUpIKKI43aI5XyOOYdOCRr8SUbJ1KzcEbeLg9F28QEPkhVsEBIclySX28SqZrw//ynOZknciPqTUrtJc67H3m/2fvvZoku+8zzed4b9JXVlVXW4AACYia0UiUtLMRe7GzOxcTsR95I3Y3RhqNJHqQABpty1e64/05e3GyC13oBokm0SSIzueuE1VZ6ZDv+f/M+z5BNk1OHp9y+/4+bdNgugaarXP89IzL4xVIIooksDw5J724Yn40w5hPkd/S2tqOHX8O3qlPsyiJv3fXWlb6Mq0gCDd64oal/1n72wKwOFuwOF30+8AiWI5FsIyuhftt8rqTiyAKX9uC+CreyKM8W9BuT9aiJOCNPCRJRFYkquKmeL9Yo3r53/7EI1gGtE13vRXwsjudbmrMDqckYUJT9/7noiD1yV9NC3WNIIiIcm9dKu8PKcIcf2AhTFwO3jskuFojqBKmY3J2fM4PfviAowdz2jilPLmgEyUQBbokJd/EyG1LWtdEQUVTNxw/PGE48ymLCluV6TqTqu0Q6PO9BVlCMzWgt041XatfzWrBcExkSaTNM/bv7dM0Labv4E1H2AOHNM7I0xzD1FF0lWAR0FQ1gqEz+/Ael88vSaKUOKvxxyO6TsQe2oiygq6rOCMfWYRoHTGcjxGjDKGuycOIp58/R1UU8rLi7PkFi2WEIEg4vs1mtaFuarIgh66lbSFchb2XQdehmTqDsYPh2iRBDJJElhWcfPoY0zQ4+/wZgiAQj0IE3cLfG3H+7JJoE+MMHQzbQNFklmdroEOWFRBFwouIIi9wRh7HD4/7i0VZZP/eAUVVYygio70RZZxzerboh9UGLqosIrQNaZyjtRWDtsG9feuNPu87dnyXeaeE+5ti2Abj+ZBwFdHUDaZt4I3e3DDjm9C2LWVeIcni79xFVXWVcGsG0/8idG1DsAy4Or1CN3RMx0RWpJvlY0nA/IY70L8L27NJovTGfTu+843zsg3bYO9odt2qMG3juu3gT3yWZ8trUZdVGWfw6kS2N3SxHJOq6PezX/d6aYZ2LeZGYLA8X/W3ayqGrdHpMnGYYHoWx795ShympGGGosvc/av38EcOz56ecnl6ya17B0ynLvViRXa1pixKJEWmaloky0bsOjbPThncPWSzSVFUhWJbVWiqGtm3kTQFezykEkDQFCTfo1FVxnsjqrJmNPJB6C86VE1lNBsiyTJC16AaGrLy5QWM5ZhY29bO1emCZNsLF1qBCgF3MqBuBeJkwfGnj5E0lWAZUVcVpmNQpCnv/4cf8MHf3yZYhnhpTrLccFlW/Z63KJInGZZtEm9i1ldrLp5fEK1DmrIPVfFGPnEUc3T/EFUW6Ohomo7BZICgiLB1dWuaBt00aMqy73M3HWw9dBRVZn5nD+ViRde2jOYjdFPH8kxkRUYQBPK0oJVEuq4jDVOmR1Me/uoZT//1C9q2ZnZrxv/63/4BzZA5u9zQIKBaBpvzFU1ZMpwOePKbp+zdmqAv11j7e0jKn3+wdMeOb4OdcG8pixJRFK9PlpZjXQ89vS3SOGN1saKuGwRBwPVtBl8zANd1HbNbU86fXdBUNZqhkycZRVaQRjlxkGLFKcOxS7iOqeoGVet70d+GOYWiKcxuTUmilLZu0Cwdy369mcbXoWrqa2cELNtEPVLI0xxBEDBs42s9z3+Xcc5XsT0LWZHJ4hQEAcO9z5OfPqQqG5q85Pz5gjLLMV2LPC64en7B7R/dxU+GCLLAcDjA1CSisw3xxQJZV6niBknTEPQKWRbQdJWuLFA0GUVVGc62cxOiwOzOHv7QRZFFVPkeZVUj6n0/WpIlZE1Bkfvp8zfxeK/r5voCqKlqwk3E4nSJ7du0tBRJTrwKKeuWLMmRJBFVkmjLlvhiSTmyGQ1trvIUceSRJdn2gq9GUVVkXUWQROqq5vEvHqKI9BGudOw/OOT9v/mArigpXgpOgQ5/4FDkDXmaI2oKw5nPyW8e449cBFHAmY4oEEnjnCTJEABJUQhXIV3TcfTeIXXdIEt97//sZIWiyAwsi66oOT++RJDBsWxESeTxb5/yg795j0qUez/58zVIfTWlbnqr2tXJgsnUgzd03tux47vMOy/cZVGyOl/3PVWBbc/Yf+vhD23TsjxfXdtMdl1HsIpQDfW1FwySLON4Nu28Ic8L8iRH1lTsgbN1tsoI4gRTlfAdvfertr/dCw9FVV4xrPnW7ltT3korQje1PvmL3jUvPkpwpgVPfvWQcBnStg1V1aDpGrIqYfsujz87oSorRp5HkRZ0bcv1eEPTItAidAKiIOAOXQRdpUHizrafXmQliqIwmPqYlsF4f/ytOnsVWU68jugECJYhdB151m9COLaJ41mUSU6X5pRZgQDotoYki+R5yfpijbDXT6ZnSY72wR2yvGJ1tiKOUkRVYTgb9OuRdUMQpxRZjiiILJ5dcvv+LSRN5vJkQZ4VGK7FaH9E03bs3Z5ez0OI3YC2qknXCa0sEicFeVmDpFAXJbZnIAsglwAAIABJREFUI4gCqqExmA1QNAXD0qmKChA4uDvvbU7Ffi3NdkzksUe8jqnLhiefPufex3e5eHZB2zYgSORVynDk0jU14/mIOs0QNQ1R3Zmz7Pj+8M4L9+pyQ55tTw4dROsYWZHfupVpkZfXon3j9rR4rXDrpobpGIhifxJKk4wqL9ENja6uoW7ogM06RlVlDKs/GYq7qdprRElEMTTqtgVZZnwwIQ4iAHRL4/YP7nDy5Iy6asnigtNnl9hyi6mqIAg0VYViGQiyjKDICHWLYSjc+vF7KK5LkW/ztvXev1039d9pNPM6yqIkDhLaui81W57Z2442LcEqZHG66ENYBIFgERCuQ5yBi6brSFJJluUYloVmRKi6Ste2GIaGKEm0bdd7gJd9rKiiqUwPx+iujTv2Of7ilKuzJbquoho6m8sVtmuxOLmgrVs6oV+ZlFSJPK8QRBF/5KHaBo9+8wzDWeGMHPyhR9c0HD87QxZlJM+mKSryLMVwLQRNJS8KvKGHN/YwLQ1dFqmDAM21iJKctmk4fnhK2zbIcoA9tLn9wW0+/flDmqbh4uSSwwcHrC7W7B1NWZwucAcu1sBmPPWwdIUqipneP0CwrDfOc9+x47vMO/2tXpUVRVa8cnuWZG9duEVJfGVKGvhaAwlBEJjMx6wXG+IgwVUdyrwv7zdVRVU3BKuAFhC7jnAlMjc0LOX7E3zypuRpQV1VKJqKtp1KdwY2588vWFwFmAMby9YZ7g2JoozHD884e3qOP/SRJInzkyX7Bz7m2MPd36MtCxTbRBv6VHmNMRIxLZPBvUOUl+xMkzilrmvkN0wAK4uSi2dX16tvcZhSFgXD2ZDV5ZpwHbG6WNO0HbIsYXkWSZRC17F/b064ClieLfAmHv7EJQli9m7vEWxCNMPAMHU8z0DafvaauiaNM8yhx3A2RNVUbr1/gChKlFnJwjVI1ps+srbtRXu8P0LVFMK4YP7eIckm5urkkmgVY7gWs3ZGcBkgGwpN2ZBmWX/SjzNE3SDOS3RR4ODWZPs8BIowIkozbMvg7ItjvMmAMsvI05QsjLFdE6GtsD2XwchlcbZmdnuP2+8fsr7YMBg6TPfHKIZCXTZEyxBjNmBy/zbm2MWfjL71z9aOHX9O3mnhliQJURBouCme8hskKv2haLqK5ZnEm+TLv6tI18NHryMJE+JN8pK7G9RlhSRJLBcBeZKzvnqC5VkMpwNWFxuKrKJrOyzfeuse61VZEW9i6qofZLI96621HPK0uO5dm66J9lLvvOs6Vhdr4iDuw7IEAW/k4I99aPs2xXDoEFxtEHWNMKmQNBUEkaqqOTu+wDA02rbj6ZMFkqIw8G0sZ4Jm6siGgaDKaKqG6tlI289L27acPDsjimKyNKetWw5uzdk7mN5YO/w64iChzAvSNAc6VE0l2ggYjnEdMfrCdrauGwxHx596qKqC7VqYtsFwNkTTFOq8YH53ju07IHQUcc7mckNTFiAI1yEjnSjSdnD19JxyO9kvyRKT/RFxEPH+Xz/AH3icPj7DGzn9ilZZ9ZWBdcLqfMHybLV1uhP7MrwkUiYFlmfijDw6WhRVQdVVRFFA7mqef3bCZrFmejilyCtMUydZhlRNQ1O1GL5NFsR0XUNdtwiCjEDH3uEUyzWpm5bNImR6a4Ig9gYwTVWjqDI//LsfMBz7KLrOYDr4xgE1O3b8pfBOC7coidi+3fcJtwiCgP0GHtN/DMNpHxNaZDmSLGN71tf2QtvtF9UL0W6ahjhIUDUFzVCJgoQ8SqDrd66zrKIVRC5OerMLRde496PbDMZvlpndNg1tXSMgsNnEXDy/pKka/ImH5ZpIsoxuamRJRrjq09S6FpIoI08LpgfjP/p1+ipxkLA8X12/FtEmYnowubauzZKcaBNf/3zXdQTLCMM2KbIcoWkYjQeYtkkSZZw+PWM4G6JoEq7vcv7sAkkUoYOq6Ti/ChE1HdGRqTsZU1SY7k1eeVzBJiSKYoJl2J+EgTTKoO36HfMo7a1TXRPHt29c1BR5wcmjM44/P6YoSyRRwht7uEMbf+ZC1w/mSfKXWwMCIqPZiLZpSJMMRe3NZ0zbRBTFGzMDjVdRFDVVbUDX0bUtgihiDzzCVXQt2gBZnPLsswzD1kg3cHBvzq339gk3CU1dg6RiWjVVlqOoMrIkY/kW0SamqVriMAFJxA5MfvWvn3L03gEIAkf358hNTUW/ltlbwvae63Hd4DkGyTrBsAwcU0dWRAQkLNvEHdikcYGi9vvweVZi2Ab3P7pHlRWcfnGCpEjs3Zpx5/1DvMlw1yba8b3lnf9k+2MPRVFI4xRJErE8+3qY6W0jiiKOb3+jMIqqqm9kUq8uejvSru0o85IirxAVFboOURKpmpLjR2dE64g0TtEMjSRM+Ov//BHuwGVxsSJchMiyxHA+xHZf7avXRUGdpNDBerHm8W+OCZOcMIgpi5qP/vZD3IHNyaMzyrKizEtmhxNGe0O6DrI4o8iLN07F+n0Eq+BGi6FtOsJVdC3cZVG+8jtd11EVJbqlUxYl4TKgqlouji/I84rwKmCzjti/O6dt+ueQpim+7+BNB6i2hWL0J7cs7UMyvjrdnmU5ZVH1Yv3iNaz7qe/gKsBwTdq6YX25xjA1VLMPI5FVhTiMWV2tWJyvEEQwHYtwFWJ5JuuLkHgTUxYllmOQRFlvKS6AqimIstb7s28vUIqsZHp488JCUhQmt6Yszlc0VQ2CgONZWJ5FuImufy6NUoJViChJdLgEmxSJjjIr6bqO4d6QJC8Z74/Jg4gmL7nzo9sEq5A07KsCsqogqxInj8+YHU3p2g5/aFGuN4iqwvoqIFyGyLpKkddoVt/GkC0Nz9AQdQPVMJg/OCRZx3gTD1lTMQTQ7SG6YyOIIrNbE27dP8Aburz/1+/R1Q2qoaDqOsJbHi7dsePPyTsp3HXdECwC0jhFEEW8gfPKF913jX5lSKSuGuqyunYbUzSFMiswbYOmaWmqZmshKbE8WxEsAjo6sjhDkkT27+2xutxw+uS8j3vqOk4fn/Lgh3ewbAN5a+7RtS11mvOii3BxfEW8DtEdi6ukpOtann9xwuRwxPpq009dd3D8xSmaoWJ7Tr/PW7XwLVbo2+1z/Cpl+WUM6VcFVRAEREmgyEvyNKcTBAzH5OyTp+RpgT/1aeuWPCsIVhHexOHOB4d0nYBh6eimjqIodNsXQ+jv9JXHoKpqn/L1UutFkiTKbeKVmOY8/OVjyrzk6nyB6zvs39mjaVr8sY8kiuiWTp7mlHmJbmlUebm1bnWINh15VuANHdI4R1UVqrxkdbVhNBtcm+HkaUGW5q+s6+mmzsHdOUXe+++/qO6omkqZV7Rty/JqRR4XyLIIQoesqogizGYjmq6lzEoGroXtO2iHI47u75MmGYuLNcdivyMfhTFF3kfiGqbO+mKN2lSs44TprRld2w9nWrZBVKRotok18kjTii9++Rhvb8jTL0756O8+pJoNOHlyilYphOsEv264//F7mHY/tGdYel8l+5YiZXfs+EvgnRTu1cWadFvKhJblxRpRFt/63vYfgyiKDKZ+byiyFQ1NV7BsA1VVOH9+iT/2kCQZWZEI173r1MsiUte96J0/uUDc9mXrvKDOSi5Prjg8mlFlBQxdJFm8sftabo1F2roBoYOuvy3fni4FQaAqK9I44/TxOeN5xWA6QDO+3TUcURLRTO2VwBHzpSAV0zYwbJ0szqnKksX5mrbuL3TcgYcoSYiixP7tPbIko2tBNTVkXcUbuVvb2wZZkfAnPk3V3DjhW571WuMZz3dxPJvN1Ya2693dxpMhbdGg6gqf/ewL1hcroiAmTTLaqkXVVRRdQTN7ATJtA01XESUB13dAFK93392BDThkaXadaV3kJXXV73U7/peDiO1rLm5ge+HTtNAJvPB2cYYOeZqzONsQLCLapkbVNarLoA9S0TUQJVzHArNEkSVkTcLQVSTXxEh1RFki2STUTc3ibImkyXjDARcnC+ZHE8owQFY11ssIxzMwXIM8SXGHDp0k4k98fvr//QzdNimzAtqOy5Nz9m7PkRWJp89O8XyPTRCyWWxwfAd/7H3r1ZwdO/4SeOeEuyorsuTLUmbb9j7kaZh+p4UbelMYTe/7yS8MOwRBQDMkHnx0lyIvKbISf+ThDR2Wl0uyOEMQ+l1Zb+QiCL34ipIEbUe9PalW2z12OqjSHHnggCjA1qnNH3lsrgIkRUYQRbq2YTgbvEiBRFEVsiTr13c0haquqKv6razh+BOfulr0NqkCyFtxexF3Kooik/0xwTLk03//jA4IVlGfq71J8McegilgKRJFWSEgYHoWiqEyvz3fuuUpWI7JYNoLZLKOqZsW0zFwv8Y2V1Fk7j44wjQNVlcbNFVF1zQEUWBxcsHm7IK2bqizDMvs07XiMGZsjqmKEn/i0XYQrSI0U8Wf+NB1105wXQdt2/QuZFtUtU/gerkKIYgCoiKSRBm6qV4PzyVxyups1Qu3QL9jPh+haSrD2ZAsKZgfTUnClGDZz1Polo4x8dBtHcc20DSbPC5A7BAlgaZpyasO1TJxZgMaBJyBQ920iLJInheIqow1GZGneV89GNjs392jbSGIctyhhyCIHN27hS717SPNNhCbBs/U+eDBLUYDhyfPz6nbFtM1OLg7/0YDfzt2fB9554T7hZA0VU1wtSGNEkRBYO/ePpOD73a5HPoysOM72/SriDwr0TSF+Z293sVrmzmdhAnhJsRyLPKkzxwfz4folraNhEz60/j2UO0OHeigKCo2mwgtzTE0BUUCAYHZ0Yy6aTm/2OB6Drqjc/T+wfUkdB/4oeP4DvPbM1RNRRRFiqz4vVO9fXxlSp2XiIqMamqUeUlZVqiqiqxKLM6WVFXDeG+w/Rt7xOuYaBEgiyLpKqKMc7yZjyCJJJuI1fmCJEwwPfvad77MS4Q++g1/5OMOXIJliD9yGc1HiLJIXTQIIjgD57rc/E1d4mRZ5uBoznRvTFmUyHIfChJeXKLqCllY4Xg2WZIiqSK6rmHYBoah4fkejmvDvTn+yMd0dK6OlzeS0RRVuY6fhV6kh1OfdivGkihRVRWf/fsXhJuQrm05vH/A3tGMzSLoRRug6537+vhah44ORZUZTgfXbRhxW7rXTZ1oE7N4dklTlSiagrQ1K3IHNlUtUFUVRVIQhymapVNlKV3RMpgOWJ6t2PvhEXqWYfk2hqXy7PNTNNvEdE2G8yEisMkLWgEkR8fXRbyRR51mCIbE8P1DRuMB//Qvv8B0jZ1o73ineeeEW1ZkTNvg2bMLgssN0H/5peuY9eX6ay1Hv2soqsJwNnzl9hcXJpZr8eDjB5iORRqlSLLIcDZidjhlMBnw6JMnpHGOYqoMxx6DoUtRVizOl8i6RpsUZGmBP7CxHQPZtvhwPmV/E9DWHd7Q7X25BZjf3uP8+JK6rPGGDpIkXz8WUf79X7DR1YY86UvfXddx8fgcydKu//3Zzx6yOFvQ1A32wOZv/rf/yNGDA6qsRHmpn12XFWmQkIYxwdWaLK8ILldURYlmaqRbb29V1zAdE2fo4Po2pmNeT3h3XUe1XbF7ExvS170/L3rITVUidw237uxz9vyCtmtp2xrLcXBHHuO9Ift35/2uuShgWMb145kcjNgsAsq8QtUV/LHX51mfr69Pzv7IYzDxadp+0+D81xeslwH51hb1i/wxddugqSqCcPP9KNIcBg6a1l/0tU3L/PYeuqmR5yXDqc/Jo1NOHp2RhjF1UbJ/bx/Xtwk3CW0noHsOVVZR1w2iLHLy6JQkiMmiFMM28AYOx0/Omd2ZIokCUZxjT0d0dY3t25RZTnYRkAQpmqlg6gqWpRF+/gSavqqi+h7DyYS/+4e/4uDOwR/8vuzY8X3gnRNuANe3UBQJQRJoygbDNEjDhM3FX45wfxO8oYs7cKjKClmWr08pmq7y8U9+RBz01YY6y1lfrFhebBBlGc/dDvp0EAUp7vhLC1h/+OU6men0J2nTNhhMfC6eX94IITFs4/f2IKvtwNgLyqwkDmJsWURQRE6fnPP84XF/X6ZGGmb86p9+xWR/SLstxb/cf06DmHDZX5AZpoZuaKRBzNizEDyLpq5xBjbD6ZDB1H+llC8IwreeuS4IIv5kwPJixXRvQF237B2MmdyeM7lzgDtwb1yAvIxu6uwd6deVlBdoht4PmYnS9RaEgsLFs0vqpqFIvnxNi6ykSArEDlT95qSgrCq0bcv6akMeZ2zWIbIsM5z6DA2VeB1zeXpF09Q0bT/t/uyz5wzGPuO9AZdXa6yiH2zTLJ1mscEfuv2EeduyvlyjGRre2Keq4OTJOWkYMfBs8iTD9EzaRiA6XyMLHf7AxfYtitWmdwTs2t7SN05QXIfp2EO6abuwY8c7xzsp3KIkISCgqQqtLFMXFXVREb20FvN94euESBRF3IFDsAp5+sUZRVoQhgmSItMIHeP5+FoUu22M6O9CURWmhxPiIKEuazRTw/kGk75t2/Gy/821d3vbsbxc8/iTJzz65Clt0wvugx/dJ0/L7fpRQpFmaIaO5ZiIQp9WdS3kXcudH97h/NkFXdNxcGePyf6kXy/6I07Tb4ogSQz2Z9ytGxZnS+qqYjgbMX3/DsY39JP/6gWGLEvIrynfS7L0Sm68IAooiozpWr2JS9PStSBsX6vlxZo4SDAck7ptCVchy/M14/mgz67vQKprNJk+DawTaIFOlnn8yTM6gb7HLgqoisribNnHbRYFqqqimRrDqUeeFmiWhWJqiG2HJohYjs3pZ6eQZtRpjjf1Eenff0GWqYptJaZtEeiQBZFoFaB/x+dRdux4m7yTwq1oKrptstpGPkL/xajbJkVevpIF/X0lTwsWp0uSbUlVURWidYSiylR5iWpo6NbXJ3V9FVVTGU7f7LVT9H64qt32XhVdQRBFJEXm5IsTsjQnTzIUTSFYRJw+PePDv/2ANMxomoYiK8nTkjIvmB5MsWyHeB3299eBLMDRgzmTW/s4Q/fP0hsVBAHFMhnfu8XwYIogSsi6jvgtBo+8YLg35OzZRW8zmuTIqoI3cLA8i/H+mOX5itPHp5w9vaDIC0bTIf7Io6PDsAyiTYwgiKRJxuVpi6aKaDJERUHXduRJhuMYmJ7F+iqgKmtkWURVZLIsRzJ1bM+AtmRvPiKKUmzP4fTJObqpk4UZsibhD13qNGV9uoCmoerofco3EcgSmu9S1AViAZIkImkqqudSZQWC9nYdAHfs+K7zTgo3gL8/oCpLgkWIKIl4s8HWwOPdqcPlaXajzKxqKpbXn8oQ+9Wk4fTNnNbeFFEUcSc+0TKkqWs0Q2N2d0Ya59RFAy3Mbk1YXq4B6BAYz0fIskRTNcimjtCBqMrononpmAznI1ZnS9qm7eMkRwPcsfdnDZoQRLE3cDHejv1m27ZEm5gkTBnPRiiKRLiKUDSNW+8fMJoOaaqa1cWaq7MV0SqmqWvOs8v+sakyRfblLrwgCIiAUFVM9kd9lGiQMtofI8oS/t6Uy+ML8kRE0VTSKGWzCHE8m7sPDvj03z7F8i1u3Z1zdbak6fqB0N4tUKGsK8YHeyRXa0xHZxEmaKaKatuUoowzMpFUiTYt6GjQx0PSMELzPBTzzeJkd+z4vvFOCncSp9RlTYPA5O4eiir3u7y6+k7thUrb7GJVVyiLiqqoqMsaf+oz3h8znLxd0X6BamoM9TF1WSHK/VBYlmYcnR0QLDcM98YMJj5t23LvR/eY7I0IViFZktPULYJA7/EuCgiCwGB/ium7lFnep3R9z8uqSZzy5JOnrK42hMsAd+Cyf3ePwXSIAAzGHoals7pck0UpVVZeT6rXVd8mMiyNMquQVQVBEBjvDYiDmKas8XwL+6M7tJ2AN7Spmo5GVsjTjKpqoOu4PFmQpTlZlLJsKibzEYatk4QpQlsjixKqprBeRlvf+AGtKJLWHQod7myAZmrUXdsn54k2mueC3886JEGEohm0hoXzlgOAduz4rvPOCfeLhCUE0C2DaBVj+xaDsY83fre+EAzHRF5HjKYDlucrgqsNpmsyGPtEq7A3ePkTiZ4gCigvtSgM0+DBj+6RJwVPPn0Gncz8zow7Hx4RrCLOnlwgSH2fvm1ayqJC3J6oBUFAtwx063efbpu6IdpE5FmBoijYA/tGWMlfAl3Xcf7knGAVUZUVTd0Pmim6yvxoRtt1fb610/e/EUQkWUKSRJq6QRRFqrpmNBuh6gpplKFoKooiI8oyYlXS1SXy1p5X0xS0gY9kW9iOzac/+4wvPnnK5GCEZujs35pw9eycOi9o2wpBkFA1laZt0U2d6mTZ52nnNfP7+7SShKCKHB6MqfMM3dSou5Kf/vRT1KrCcUw8x0Zzbaz9Mf58tovo3PHO804Jd9d1hKttoEjX24gO9wYYls54/92L/pNlidnhhGgdEYcJtz842lpIinQdJJvkz2pKM5qP+Ml/+U88+Pg+dV1TFhWXJ5fkSe8VLnUSwSpk72iC4zqvtUL9XSzOl9cObDkFaZSxdzS9Ec7xgqZp+vLxd8ADuyxK0iilazskRb52AZRl+dpEJ41S2qZBEEXkbS/dci38iUsWp326V5RiOib+uA+MmR5OyeKMcDsjMN0fYzkGVRTR5gWiKKDYFqrrIEgik4MxmqVh2CYnj0+5Ol3w/OEpewcjsjBGpMN0TbJIoVMUqqZFtzS84QDLNzh++BzTt9g/mBCdX9B2DVdnF1iWiua7fHF8zq2jffYf3GF6+wDFMneivWMH75hwt017PQT1gq7tqKv6a37j+4+iKngjjzhI+gnvLaIk0tYVWRSjW+afJbShyAqqsmY4G5AlKVfHCwREREmiqZt+zWjU24xK0pcC9YKqrOi67rVT9XlaXO+Ov6BpGpI4xde869vqsubZw2dcPL9EkiT2jvY4uL9/7Ub2pyZPCy5PLmm37mmCILwwt0NWZAxLJ0tyVFVGFEUMx8TcGuDIssTdD+9gOibj5Zi2abBsk/HeCNu3EaXXh97olrG1uuXaKvcFjmcTrkMe/eoJadRHzq4Xa/7x//w7NKn/Xck0abuWNM45fHCLNEv4/JeP6NoWg47g5JzNyTkoEpt1gD/yOfRdLNfFHg85+PC96xjSHTt2vGPCLcnSa32ujd9TUv2+I8kShm2QbA1KRFEgvVoStw3ZOkIzVEZHczpR4OpkQbSJMC2TyeH4a0/kbdtPdf+hU9zrqw3hql/PK4qSOIgQOghXAaqu4Q1dhLZGqkuEqsIZONf7zG3Tsrpc99GaHWimxmg2uBGZ2rUt3WvmELuvXNh9+vPP+df/+9/J4gJZkTl7egkCHL136w96Xn8s4Tqka/qLzaZuULRerKuyoswrLLc3lLn9g1sMp8PrEI4XKIrM4d19Du/uv9HfFb9msyBLMtIwRdUU6kqjrio6QWJxuebv/8tPrnflV1frfif/8SmLiyW02zHQrqOj6S/ENAXXs2i2NrSzO3M+/JsPd6K9Y8dXeKeEG+iHnOoVZdFP0Br213tPv0sMJn4fxZlk1GlGVVS9wUrXUaQF6/Ml603M+qpvNWwWEevFhg//0wfoxpcDfV3XsTxb8vyLU9aLDbZncfu9W0iyRFlU6Ia6zWL+UkSroqIoSiRJpC4q8qLg8nRBWzWsFwHBMiANc/yxj6KplHmO75p0TR9N6Q8cdE3qPdjlvnweB8n1/edJzvoquJENrhkasiLdMIx5MffwgjRK+fl//yXryw2S0oe3rC7WHH9+8mcT7qos2azC64ssQRQYTjwefHSPaN1f6PgT70bgyNtElmUkSUS3ek/2rut6q1RdR9UVwnXIr37xKc8fPUeSZLqmzyNfJStsv4/Q1SQNWZZQJAkBBd0ymB3NGbx3h9Ho3Wth7djx+3jnhFvVVOZ39ii2/trftkvWXyqyIjM9GJNGKRdfPMe0DcSX7DHD5YZgk974nSwp2Fxt2Duafflz64jPf/mIq5MFAEVacPb0nPs/vIvt2X12eFYwO5ohiiLBKmSzCBAkENKUJs3YrGKWi4hNUiCrCk3T0LQtZZEjygbT/TFlEHF474Dh1O+HrrreWlSUjRshMi/Ik4y2aa8rAKIkMp6PWF2uqYq6XwkcuRgvpYytFgFplCGr/dBWuAyY7I9vJK79KWnbliKrWF+ukGQZSZF7n/c4x9r2qv+UdF3vb37rg1t8/otHZFsHPNu1UDSFs7NL/un//Rce/vYxZV4x3ZugKgr7h3v8+B8+poxT6jInCjJu//h9ik1AUzcc/OAexnjMaPj9cTHcsePb5J0T7he8S2tf34S2aVmcLcmynKKoiRcbbN++NqPpJHEbJ3pTtOr65kDYZhGy3nrA97/YESxCgmV4nZlc5BVZ2udJbxYBAEqRs3n0nNXFijwtQNcxBZUnj07ZuzOnripsz0ZWJNyBgzaymXzNQKEsSZRUN24TJfGVkqtu6sxv71GXNZIsvVLWL7OcwcTj1//jt9cn+HAdc+9Hd6nKiqIoWFytqcoKx7WwLIuyqlAUGduxvtVBtrZtuTxZkEZpH1da1ViuiTNwMT2z/7uvGap7WzRlSZ3mdG3DZOjyj//1b3n+9BwRoXfMkwR+/s+/4OGvH5EkKVlaUNcN996/Q7AOEfMGsWuxPIv3P75Hnua4symqoSNbOrb/5zHL2bHjL4F3Vrh33CQKYtKtg5ruWmRhQhLGKJqPJMuMZ2Oi6Bll86UgSrKIN7pZkhWF7saJtOuu48Nv0LUdZVHSVDV1lpNcnBOvQpIooykrpLZFMkX8oUu4ChntjZAkCcM2UU0Dy/jKR1cAaRswbQ8csrS4YS7jDJzXTiQLgvC1gqebOqrWp3fVdQ0IjPfHSJLEerlhuVxf/42Hnz2h6zom0yFt22FZFgPfpUxSqrpBty10U0OU+gjSN52OTuOMPMnRDL1Pzaoq6MD1bTRdQ30LLmxfR9s0VEnK8ipkcbboX2t/PnWUAAAgAElEQVQRTNcgSVIaoaHOanRd5+jeEWfHp3huR1GUNGVNEBaYQ4E8zkg3Mb5nMxz2BjmCoTPYG78yILdjx44v2Qn3DgDKrPjyH4LI4HBGnRdYAwtn6GG5NqIs8fzhcT+1rKns353jeDeFezAd4g3dflceECQR23NwXpojkCQJupaHv3jML//lE957/wCj66jLsg/TEAXqssKd6KRCja0p+FMPRZYZTnzcgY3j2TR5TlvXCJKErGvXA1SmbTA9nJCG/ZSzbhvY7puvtbkDB8e3Gc+HDKaDbbKcjjdyCIPoWrTLoiTchCAIDIYekiQRXK1YP7skWcX9z8kSsq4y2htiuib+2EcQBVRN6de4fg8vNh9UVcYZOISrkLqqKfOC2dH0xszA26LICtq2QxI6zs9WPPntU+qiIstLzp9fcveju5imzuYyZHW5oEVgsjfGvq/xb//8MwzTQBFFDm/PkOsWoe4o04Kr4yUD32YwGWIfzJD/hJWDHTv+EtkJ9w6g73HfQBDQbIPJ4d61V/lg4uONXPIsR9O013qY257FD//2A55++ozVxQZ3YDO/uwcI1GVN17ZImsgn/+MTnj88oYgzLo6vmHg6sqpi+wrxKuhzrE0TpUu5//F7TPZHWJ6JpmnXp1VJ+fpTmWHpN/rVfwi2Z/Pejx8QLEOSKEE3dIZ7Q7yhh6KrlFVffajrmrbregOYrqNrOuJFSJWV0ICoiFw8PUe3DeqmwYwMHv32MYZtoKsK/thHNXUMXcd0zNe+rtfGMILQB4yofdqbYRtURf1KetgfStu0xGFCEiSIkog7dKjqmmePjonDlCSJCTcRliiRL1cYqoqjqpjvHyAIvalLsNxwcPeQ24djKHJUQ+PHP36ff/6fv2TsD2iLmrLpU9NkTaUTwXBs7P3xTrR37PgG7IR7B9CLVBJn1OV2p10Ad+S9IiKiKGJaX+8VXeQlkizx4OP7aD/5soS7XmxYX26I1yHPfr3g6viSeBWRhRntbEBa1kwnI/QyZzAbIrs2taJxdPgh86O9t/a8fx8Hd+eY/9d/5vL5BXXTYrv93nMn9FajXdehKAqiIGBZBrKi0JYNXdNQVw2qohAHGeE6pqxqajra4xrDMfEtlfh0xfmvPmN6a4429LBGA/YOp69cSL3YfghWIZtVCHQ4AxtF7X3C08TEek1a2Ovouo5wHZFFKYIIpt33ypMo5fnD55w9uaCq+hxsQRKQDZmT52dkRcEv/v0TfvL3PyJepDRViWnZtGXA/O4+z5+cs77akIQxd/bHpKfnEMfkiszo9j7/x//+9/zq376gFhqirECVZVRdZf/BLQZ35sj6Ljxkx45vwk64dwCgaAp7t6YkUUrb9PaUb3pijcOE5fmqjwEFZEViejhBQOh3stuWZBMSLwNOPj9BMzSSIOTxTz9ncv8Q3fc4uHvUl8FlGWc0eO1jiIOY1eUaWZEZ74/fen93MPYYjD3qukGSxOuT7fxgj+VihSSJ3L5/hCj0Q2SiImJYBpqqk0QZZVkCHcp2CjwOE0YTj/Ryxep8SQM8++wpkqqijfvwm7s/uPPK4xjOBiBAnuUosoKsfvm/b1VU8A3bwpurgM3Vmi4OKVYrFlXL8M4+V1HBv/0/vyIKQ1RDw7RNREWk6RpUS6MqKlzHwlZ0hIHIxbMrzp89xvddqqLFPphwGqUc3t4jX62Ik4z5rTFUFfnVEmPsc3BvDxCRnl1Q5zUH9/d58Nf30c1320thx443YSfc7wC92Uj3iuvVV5EVGe8PDHDouo7NIrgWbYC6aojWMbqlvfghhLqjygoMS6euGwQERARkQaBCpFV0orKDsqIoFszvzm9kZx9/ccwv//uvWV0FlGXJ/NaU9//qAfbQxfJMTMt4a7aYX83w9gcu/sC9LlPneU6eFYiSSDUasnp+RVnWaIbKYM9HNQzoq+k4pkpyFdLQDwYqkkTXpeRtx6/DFMdzGO+9OjVvuSamZd4YvAO+0VpjVVYsL1Ycf3GKRksXLMmXIUVWkCUpteVgaDKiodKUBeWmQXVNWhGEBi6eXvLoN095/+iAoWNi2QZlZqHqGpqpEC0jHN/Gckyq1YKqqpAVBVkAoevoioK9u/v4wwF3fnQPWZG2iXw7dux4E3bC/T2maRrWp1eEiw10YA9dhgcTZOXbP6E2de9+9VWyNCdLc4JFgCgJGK4B9NaaiCJ1WeGNXG7/4BaSod1YNmualjzJrtfIkjjl0589ZHUZkEQpdVXx7ItTmrbDHTrMbs3whg6T+fhPukokCL3xSLCM2FwF/TqYbzG8PUWxDcxzFWEb9tEAsiIiKwqdsA3+aFvqTqAoCmRFI7sM+M3//IQf/y8/xv3KhZSma7gDm3C9HXoT+r1p3VDp2n6wLwoi0mUEXYc9sDF9BwSBk8fnPPv8OYvTBUZdUsUR04MRpDmiJNNlBYrQsjhfURYlsqZiWBqGbfPs0TmaqqLrGmFaMHBsiqzEtE0818afT/npv32G7TmkccZk6CPVDaah0KYVsiKjDzwG8ykA9q6XvWPHH8xOuL9HlEXZr3R1HYZtEC8DVqeL6/++vlhRljX+dIhmat/qJLIkS8iKRFX0PXJBgDwrOH50giTJlHmBZmqIosD8wR7LkyVlXnLvo7vMjmY0ioqiqsiKfOM0KbwkwFmcEm8Smq6hKktUTSHaxISrkOHUIwkiyrRAACYHkz9ZIEXTNDz85SMe/vIRTVnTdC37t/cQRAnP0SjDmNXVBn/sIwtw794BSCLUBZZTUWYFm0WI4Tmso5Qyy4lWAZ/+4nPe++g+lmvdeK8G0wGmY1IWFULX0CYJweOnSLJM0cn9Hn3TkOclF09hdndGjcjDnz/k7Pk5iqJgKJDHGeE6wbUMxK5FVVV81yTwLfKzHFVXmMyGKK7Fb37+BbZv8R9+8jGSIFNJKsPDGYoo0nUCedPx4d+8R4fExeNTnPfmTFwNMYoQfBdrf4Y5m/5J3o8dO77v7IT7e0Ke5lyeXF2HT0SbhHQT8EK6mrYlWEWsFwFNC4gCo73ha9ekurYjDWKyKEcQQHdMTO93JzMJgsBwMmBxtqRp2j5e8nJN13Z0YoeiqdRlzWDqM/nBLe581BAuNlRNi6TI2AOXtmlomi9FW9VkjJdKqYZloFs6wXqb8LadYp7MR1wcL2iaBlXTWC/WgMD0cPLHvqy/kxcl8uXFirMn55R5SbRJEAT4PHzEdH+MWBsIgOvZQMdgNkRVRETXY35rQhqEiLqGdRlydrogjWLGszG27xAtQj79908Z7Y+Y7k9vnL41Q0OWJMLHT8hXG6qqoRFA0Huv79VFQLxJ6GhJwpjRfEQaRMiiSBQkDI4myLpK07RYno3QgbU/4vJyxfxoynR/jDuwUWSJrO5wbBPfczEci6YoSTYprm/TIiAKLbalcnQ4QlYkmo/vkFcNQtfh7u8h6yrWbIyyGz7bseNbYSfc3xPCVXQt2gBd15JnBcb2pJZlJWVWoBr9l2fXdmyuNuiGRl01SLJ4fapLNjFpEF+bpCWrEAEw/d+9C23YBvO7c/IkIw4T7MQmXMX9fYQJWZKh6iqD6ZD5nTmzbdDFCwEs8pJ4HVG85Gn+svuY5Vg8+OgucRD37mpdy97tGaIksr7aICAgKRmCABfHV/gT761Y2sZBQrAKaKoW0zaIN1FfYdg+JkGUKPOCum4p8wpd6X3a6eD62Ugd+sDHno7pTIso+y1d03BwZ5+9W3scf35KGiXohsbVU5/8o5z3/+P718+nbVtWp5cEy5AyLQkuN7RNQ6fIrNYZeZz3sbUTj/Qq6Hfcu47N5QrTtQminMmDu2iqiDz2uFivOf6XX9AkCcPhEEXqUNoGXdXJ85rb9w948ttjFqcrxgcjRFFEkgWGjokqdjTBhuDTNULXYs5naHt7iKbJ8L1b34ko1B07vk/shPt7QlnetPhsmw7LtWmyDEEQqfMSAGfsXveRy6zk2efHiGJvB+r6NoqucPLohCIr0S0dx7GQJJE8yX6vcEM/wGV7NnVV98NpQUS8SYjWEbIsoRs6kiJjmBqDiQ9wfZLXdBVt/rtDJe5/dA974HB1uqSpKlRL4dHPHpNuQzcUTUHTVNaLDU3dwh/pbPvC0vXFYFoWZyzPl9fJYnGYUGQlmmlcO8T1cZlWfyrWFRRJ7AV8m9TVSBLJOqFrLrA9i+n+FPUfVURZoshK8qQgDmIkUURWJNIk5eEvPsdwTcbzEXXV8OyzY84fPmN1fI6sqKi6zGjic/XsijDMyPKapqzomobRfMTj3zzF9Kx+eK9tEYWONM7xbk8IsxxRkDh6cAeaijzO/n/23qRXsvS88/u9Z55jjnvjTjlUVlZVFlkkJZKi5JYbWrQNAwb8AWzAuwYMwzvDH6ABA/4K1sJLL7xwrwwYbaANNNyWJVEtDjVXzneMOU6ceXy9iGSyijWQEpklFRW/TWacvOfEuTfPjf857/M8/z/dwKPj2kRxxfpiSdu2fPsPX0N3bTRD5/zhBXVeoHYd0psZHdeCskLKlmy5YnA4QvfsvWjv2fMK2Av37wm2YxGV8We2+f0OhjlgO9/gSok37GK/WBoXwGYZ0n0hnrKVLG5WuyX3p1OqskYIwfBowHgy+FzW9VfRNA2Xj6+ZXyzQNA3TNgjXLcGoh9/zKNKC5XT9Urj/rhwcjzg43i2DF1nB9cPrXUKZItB1jTzNkW2L8Vs0QDV1w3qxeXlD4AQOvWGXNM4+Fweq6Tp+1+HgZMRyuqZtJbfun+B1PZq6wbI03L6PH7g0QmUdJpiWSVO3bBa7Zf/eqMdb33/A7HLG/NkUTVMxTJ22kWyXIU5gES63XDy+xtBV5lcrouWWpoHF9Q2dcRcQqLqGMHTyVYxtGeRpRquopElG2zZMzkb4nV1X+v137iGynCIvKJOCupUowkI/HIKuoqoKtlNTRhHxNkMtcgQ1Fx/OOLh1hKrr9EddqrakDsPdjYuioAiBUAR+sLct3bPnVbAX7t8Tgr6/S9568WStGRrdUQfTMumN+9RVzfRi9rJ5rGlaLNt8+US060aOyeMcoatQ7ty4onWE7Zj0vyTQ41dZTpc8+vljknWEpUqKOIGq4fB0jGx3o2mqoSOblqZuEIr4rZ7KyqKkN+6z3aRs1xFt1aCZKt1Rl+pFeMhvStvuzqksK8JFSF01tC/G2+JN8pm0tE9jmAaTswN6o94uAlRTcTwbwzLoDAJUTcUwDYq84MO/+Zg0ftE74Ji4gUu4COkOuwwO+jiegy4Eq+mKtmnZzNYgYHg8Zn69IIt2I2dZlrM4XzAYepiuTbJO6HR9WlUlTQos/8XImGFQ1hWKrbGIQpzAZDzpMRp3KS6uKeOIJCoRuo7mOVSqjswbHAVoamQU4+kKxtAnXW5RdJ2mrCk3IaNbE+yOi1l6RFlKW5Soho7i2BiBh+3/ZoYwe/bs+buxF+7fE3RD5/DWAXlaIFuJ5ZqfEURN1zg8PSCLM5q2RVEFq5vNyw5uAcimRcoWy7YQQJWVNLKlblvyvEArjF9ab/4KUko+/tuP+em//xnxOiJbbfAHXTzfZvr0ism9M549m2FYJrfePKMpK5q2xfVsDNug0w++cKa3yHc53Z92EmtfzKVvl1sWNyuqqmE06TM46JJGKaquY9sW10+v8bo+3WHwsn7f1A15VtJWNSgC27XQdI14k7BZbphezLl6dk2RFAR9jztv3fll7T9KGR0NiMPkM53vlmvidT28rsfR7QnFC9930/7sOv16tqHICqqyIt7GJGGM3/HxujuR6493hjPH98/Ii5Lz95+RmgYHd4botkmSZ6BLKFpc26Tpe8TbDN006R2OELZNFu9SzJzApWlqgqMhmzhivdpgOSZVWWAYCqIoSJcLFMtFcxRqz+H8YoHpmFi6AK2P1VSoqsDzLcpGog48aqHg+hZCQLxYoxgaJ7eOMByHYpugGBre8YTg5OjveAXv2bPnN2Uv3L9HCCG+0GmsbVrKokLTVbxPpS4VafkyrrJtJV7PR9VU0jjHdG1QBZqu0SJ3PtVRyuho9IXvcfPwOZ/81btE1wtURSAkLK8WiMkAw7Jo8gLTtkiihGgT4QUuN89uqKsaRVWZ3D5gMO4znAxAwNWTKx6//4w4TOiNOpzeO2F4NGA1XbO4WpJnBXVR0T/so6kKUtdpmhan4+EHHmVRspyuUa+XjI4HKKpCkRQk25Q0STHMXY3dtEw6g2Bn1RklfPyTT8jSgnAZYlzoxOuE7/3H76BoGooqsByL4fGAaLmlrhtsz6Yz+GwOtmmb5ElOnuTopv6ypyBLMyzHIo0zBGJ3E6SAomnML+aUcYaqQBymOK7L4d1jepMhcZTw8N3HCA2+9wf3sY8U8rRAf3DKxbMpq/mW0fEQzTQYHg8ZH6VsViGaoXN9fsPzx+cc3ZvQtmB3XNS2QdEUjF6XVlERusX7f/keV09uODgdMpoM8Ho1TtenWS4xTA1d0XBHffJtgnrvhNX1At02aVWNuBWMHryOX1aopoHt7ZfI9+x5leyF+/ecJEpYTTcvl6WDnv+yttw/6GHaJkVWoOkqtmuzWYRcPb2mLGp0w8DxbIJusBvrArar8HPCXUQx0XRBON9Q5iVe16EtSzRdpyhLdE3FCRzsWmLaJlVRU6QFq8UG0zRQFIX11MB2bOJtwna95Sf//uesbnYJY8vpmjwrSOOMcLmlbSWbxe7ptW5bDk9HlEVFuNxyeDICAfPLFcgWEDz78DlVWVMWFWVeoCoq/iCgbSUHJyNmV3MMwyBcbKjKmixKURUBVc3s+Q2Li0PGkwHBYFdXd70v9wXP45x3/+YDrh9fU9UNjmtxdOuQbsemCCMoGxYXN1w9XyAUwdHdCcPJgPnFjNX1EkXshL+MC2oh2YYx58+vKIuc777xGquPHyHrGifwsIqAyaSHbFpaKZmv1xRxxtHpAd1hl0Y2eLXL4GTA/GZFd+Dj9DuoukYtBWEYozg2Tz+6ZHOz5PT2EclmyzS5Qq9bjDuHOF4AdYkWdGjqEukYKI2k9+176B0f//AAr+v/nUoSe/bs+e3YC/c3lKZukHzehvPT1HXD6mb1cjZatpJwucWydxnTirJzMPt09vHB6Zj+YZ8iLZhf7cTl03Zm1S9CSD59LkVBW5Z4HZfl9QLT6mF7NlLT6I16aEg0yyRczTi8c4CsW+SLY9kvxtOKfJfNvbiac/HomptncyQtpmkgm4b1LMR2HQQShIJQFJBQpDlVUeMFHqqqYFkW85sFq+lqZ/EqJW3ToKgqbdOQpSWqomDYOaZlUpU1TVWhGzqaYdA0Et3Q8AIH0UqkbNFUBdPSMbRfX4v/8Cef8MFffYiqKVw8vgZAFTCvS3TbYna1JFxsODjqs17FrGcbLMvE1DWEoYAKcZaRpSkVko9//hGaaXDr1gF1ElMmOZqpkScZbVnT03U6XZfL6yVuv4MeKCwvplimjmkYdDsO69Ag6Lkcnx0RbQvyfp98He5q2kIDqWC6FqZnES1DhBBUQiHJK/JGYtgWRlHhD3o4xzaqbNEsC91x9l3je/b8A7AX7m8YbduymYck25hW7kxJ+uPu52M5gSIvPmNo8gvyNMf2vjzUQdc19I5GGqekUfaZf7O/oA4tdB3Xtjg4GpAnOcv5muG4z+hkxPGdCWlaMFuE3HnrDNM1cTyXaBPjd9xdApWiYFoGURhjuzZ11YCAMi0RiBfd1Q2qqlJXNVI2uIFLkeS7939xHv2DPtPzKcvpGss20UyN7SoiizO6wy5102AYOkVe0L6YHVcUgdP3QUJv3GVyOiCeb6jyAsPWOHnjDt1+gOM7yGYXSyq+Qqyef3KObmis5iGwc5RbXC8QRbnzZy8bpBBMz+cYjslquqapGv7gT9+hqAquzm/YJhmWqaEqCqqqEIcRXuc2ZlVSmRpu4FGXJaoKQkgMS6eqWq6fz/AsjTxJWSYFh0dD+kcDvvWt+whDY/psRlblzKchQWAw7AW7bnPZYLsOINF9l3C5xV4nlGXNqO+RXk5p8pxkMmJw9xRnPKAuapJoiaJrOL77Subl9+zZ88XshfsbRrSJ2a6jl6/TKEUIGB0NP/e1mqryIiL6M6hfIPJfRHfYoSqrl53opmUQDD4fQmIFPsGkD0IS9DzSvMbueBzeO6E33pl1bBYb6qZBNzSidUy4isiijM0yxHJMTMdEAJZjEQw8BuMeV8+uqcoaw9QZHPY5OB2xmq4p8hwpBcPjAYapEwx2wnr55JrNfIuUkjTO6Nl9Rscjnn98jhPYiERBUcSuvmsaLzu/Bwd9FFUh2sQ8+N49nr3/lHgT4Xo2om5Akejai6f8X2Ojqhk7y9ZffJUQYtfdXtWUaYHf95lfzsjTks4wABV6g4An7z0kjWKStKDRFXJDQ7d07F7AehnRVrsbJEVT0XUFWhXbstAcm3gZUzcNw3EPpSroBja6br5wTUtxFY3nH10RbWL64y6zyzl16hHP1liOSafrUeUFEoXLx9d4/QDdNmizgsuPV4wPe6SbmCIvMR2TNN95BrR5idAUYtdleHaA5f36Of89e/b89uyF+xtG8mKu+NNkcUZTN5+rM5q2ie05pNEv99FNDec3HNMxTIOj2xPytEC8qL1+ke2pEAK106eNCkxUgonD4GSC/ak53u7wlzPbfsfHdm2yKKV/2AMknUGHdJPQtHJnSKLp9CcDZNswOOzR1JKf/b8/p6pqgr7P8HDIYNxjdDzEtE2mFzPKvGC93OxsV8uWzXzDgx+8yb23byNUBcMyUAgIBgFBL8D1HRzffrla0R920Zua9rVj8rQgWmzIkozZ8yl1A5M7h+hti/iKlLW7D27z1//2P+B3fZJ493MfHA6YP3yO13VxHQPbd6glPDu/ouPZPN/s6vWHJ2OKJKHVNDB1bM9hvd3wxvfvUwg4PZ1weDKmjaNdKIjtsNjmJFnB8VEfz3dYnye7rvVsi+U7CE2jrmo20zVxmOw83g2daLbmtQdnFHmJ7buMTyfESUnnoEu5zQnnIZaQUFUkya5Lvmka0jBCNxziMAIpKPMCu+OjaAqTe86utLJnz55Xyl64v2GoX5B6JV44n30Rw0mfxDEp8hLN0PAC9yvr4p879pd0qn+aZJuwnG2QhoWimdRCEIbpZ4T70yiKwuCgTz3oINv25biVkIJwveXmfMr8ckGapLQNrOcbPvjxh8hWsl3HHN055N637u6W3l+MXNVVQ5nXPPzZQzaLCMM0MCyd7rjLH/2n38fzdmYotmt/uTGLEFRVhWwl0SZier1AkVAkJeEiJlusGQy7WIGHM+pid/zPHeLN791H0zXOH14yuTNGaCoIGNw/RWQFy9ma2w9us1pvuTq/xtQ1nn/yjPHRkKuLGwbdLklWIAyd+fWCu2/cIlxvMRyDsKw5Ph6ijHvUTct6naDaJkcHA3RLZ7uJMWwLvaookgJaiaHp1EVF76CLaWlUeYWQEC5D8qJBUwVXP3+KEzi0QiENM+qqpqNoqPquNKNqGlI3sHwHuxOAZRA+2iIQaJpKsom5ETA8OcDY52rv2fPK2Qv3Nwyv6+6cwT61/O133S9tElIUBb/n83mJ+e2pq5rFzZLzTy6Jwxi/59EdddFUjSItKPIC0/pyz9HdDcTuJqIsSnRTJ9kmnD++ZPp8yux8TtDzQcDieo1pavTGXcJlxPRyzvXza4LebunecS3KImN8OMBxHMJVSBTGrG5WCCm+MEzlV7+XaB1RFDVxHLOeb6jyCvKSyjQpogSlLFClwC4r8rxgoGk0bUuZlWi6hmkZFFnJwcmIwaTLX//lu/ztX/4Ux7EYj0eAwB0MsDoObbRhvVrS73Y4uXtCuFpRNxJ1rGI0Bv5BD1XXMXWDN9+4t+tJkHB1uaDJK+IwwlAEumWQLCOO7h3jWCaVnqE7FsOzQ0zX5fJmydNHz9iuY+qm5vB4gm/aHJwOuffOXfzAZXWzZHG95PJ8RncYsF6E3FzNuXX3iP5pgNq2tMKiczhAMyw2l1NM0dIqKqomdgluraTIq71w79nzNbAX7m8Yru/CsSDZJEjZ4njOZ2azv04285Cb51OyOGN+teTi8RXDoyEHRwM6w19vZ9rUDYurOZvZhiwrUXSF2cWCtm7RFJUyy2kCj6bZ1bklcud7HkYcnI6o8p2P+Gq2ZnE+I1lEPH//OXlaYBg6g3GP5XRN+cJN7stom5bZ5ZyyqGhrie64qMZuqToqG0RZImVDJRWeffIcvx/s3MqKGt02ycKYOs9o6hYzcInTlDQrGHZsfvhH3+av/+LnfLx8yPhwyOmDU/JtjGUZKLZKd9IjDyNa2WFydshgPEKzTeq2IVkm6Oi8+xfv43Zcyqpi0PPItjHJNqbT73Dr/jG255JHGY5jkkQ6tm/jdwJaUyMKQ0hTbGoUz0Sokjvfu8swcGGzIb65xg9c3Fsj6qoiinIsx6JuWoq6Ad3E9G06nk0abnn2l+9xeHtCsY7RfRvV0lFNDafj7VYX9uzZ88rZC/c3kK+aI/66aNuW7TqizEo2yy1ZlBKuIxZXS2bjLg9+8Ba33zj70v2buuHJTz5hfj5jtdig6xrBeCf20XqLqqsIVUVRBaZlUxU188sZfi/A8128joMEwvWWJ+8/pY4SNHXXgZ4nu5q8aBpuv3WLumy+8ntJk+zlHHgaZQhF0Go6FSVtK9EVgTQMsjBGkS2MesRxTnW9wrZVrh5ekIQpddPSOe5zfTWjqiru3DlB1zT+s3/xJzx8fM56tqJvWVjdAHn3jO997wFlFGHaFkVRsbic07YCw7OIwoLJrSOef/Kcumlo6gYFydWjS4anY6pVyOxqTv94SOAY6KrACxxUU6epJc8eX9EoMH16TdANqIocO/BJ0pzF5Zz44ycoZUHHsyijCHc04O79Uz744JznDy9RdZUGjcfvPSXo+jz41hnlZouGRMgGO3DQbAuv10H1PJx+8IUTB3v27DwxM1IAACAASURBVPndsxfuPX8vhBAIdkvMTdNQlDVJmGDaBkVWsJwumV0tmJwdfOH+4WzN7PkU2UKdV8SriGybYg47GKZJsk3wOz6beci3/vht/J6H5ZmYlsnpa0f0xh1UVeH5J5dkaY4oa0zTYng0wHItdN2gP+kyOTugKArKssIwdNq2/VxZQTa75e5fNP7JZtcspwqBqWvIokAzdJJVxOj2Ick2QqgqeZSwnuVstymzyyXH90/58b/7Cf1hlwffvovSNFRRTDLTeP1sQns2IQ8jLM1Hq0rKRlKXDfVmRpIUVJXcLTmvWoSqIWkBiWEYyLbFDRw6XR/bszEMjSCwGI48Ds+OKTYR2WaLatqcX895enGDoQoWyw1xknPrzhHz51PKquTe/TvkcU6T7GJDjaqkjhOcbofDkyGzp9egKVxfbZCAqik7A55WohgKCjAYd2kUBdOzcUZd+pPB3oRlz56vib1w7/l7IYSgd9hjdrNAQRCtt5j2blxMNzTaWpKsI/gS4S7T3Qw2yq4rXiLJsxLinGDgc/b6Mck2RdFU2qri5O6Ety0dhV1NVdEUbp5OqZuG9WxF4NmoQjA5GbPQVnRGPZq24f2//ZDu8y7nDy95/buvo7S7cI/OqPPSd91yLOq6ftHgtxMoJJzeP8E2NcqkJNkmxD2X+eNL8rREGCpO4FFWDdtVgkTy7ONnBB2f7/3gDer5BoSCbVls1wnbTcqtb92ijhOix8+poxjDc/DOTilouHn3Gc6gQ1lJyqqidzjEMFR+8KffYXo55+H7z/nop48xLZU3/+A+k7MhkprBwYCHP36P5eUU3XPwJ2OePrng/PEFd147YnJ6yPTZJUWeU5cl3X5ndyNim9RxTJ7X2I6KUASGZWIVLZZnUdUQ9DxURUHRVGoJpmszGgcEng20uIcDvLNj7G7whdMGe/bseTXshfv3gCRO2S62VFWN7Vh0hsHXYojRHXR47cEdyrykcx3gBQ66rmAYJp5rYNgGbdsShwl5ku+62js7sw7TtbBsi+0mwu24JGGCZqgopkrQ63J895AirwhXIZZj4Xo24WJLMAzQdJWbZ1N8V6eMa7RhQFG1VGWN61mc3T+hLGtmsw2mYXL9dMqT95+BlDz4wzfIkpy6qZmcHSKEoKwqEJLF5RzN0HBMDcOz0FXB6PYEGsn5oyvKLKMGVENDCEHbSBS5C2axHZskzegPffRWUiswW2/ZrC4wbAvb9RjHOTKMKTZbTMugLAqy1Rr3YISmK9RFRVn/sutQp0UmW8aByeTPvs0P//nbeJaBpr6YIlA1Hr//kPP3PqFtW0ScYPW7JEmOqunopsm47+IIGB2PGY8HNC/86YOOi2ZbmKaB0MAa9lE7Ln3L5E/+83/GcrphejFDCoHrOSjA5HRI0HVRWwmGiuXYWHvR3rPna2cv3N9wirxgcbl8mVaVRClVWTK5PflaPlBVVeH07hGyafnobz7ejT4NAxAunmuymq6Iw1/OkSdhyuHZGL/f2dVq65oiK3B8m97RGPliWVY3dNbzkDopqCRs0+LF6JfECxw6rsZmvuHy2TXLmzWGbdG/NeFg2GU46fP4o3OSOMVyTIaHPbZhxMWH57z59m2qomZ5k5HFu0asIs25fHxNUZSUmw1J3TJvWnSh0O37dA5HOL5Daij0Rz3KvES3dCSCLM7pHw6Jw4iB73B8NkQxNJKq5uLhcyzPJU9yoijhVn6GLlvcgxF11VBECVUYYY0G9CZjwm1MvAzRNJWqaZBJxuXDKbrjMJj06I2HROdXCNlSazpGr4NqGli9DlXREKc5j372EMO2kAiUpqXOc2xDxagK/CBgVtTEWUkw6DJ6/TajUYDl2WjdLp3J+OU1c3r/FmkUEy5CtpuEoqhQkaTXU0RZoJs62tEhjWWh2fva9p49XyevVLiFEE+BCGiAWkr5/Rfb/zvgv32x/f+QUv4Pr/I8fp9Jo+wzEZMAZVGTp8Wvnb/+banKiu0mRigqtmNz961TZNsSdD2CjsdmGVIUDZppohu7S61pGuIwBkCxTMZ3J3j9ANOz0C2LqqxQdRVFUZBtQ5blhOuIpmnQTY3ju0e4nkm0DHn24TmaoXH22hFVUWKaKkKRKIpAN3UczyZcbSmzgqPbh9z/zmu0isL10yt026SpXM4/OWe7jnjy4TO6votSteimhmErzJ/fEAx93F4HJ3BwugFNWRNtYoSioBoaw9Mxy1WKHbqEy4giKUlVgeo49A+GlFmGGdgovkdelfS6PmWS0uQZluvgDHyasmby5i16eUV/GWE4Bv1RF62pGR70SOIMwzWJL29QaFlFCVGUYKxXaJ0e3eMRySbl/MkVddtw90/eQVNVTNtAM1S6/T4UNZvLGw7vnFLrBv6wz+S4j+HYGL6H+ilTmaIoiJcb2rxgdbXk0Ufn6KrKrMnpeDauqeK7FmH2DHQDV1NR9F/OxrdtS5PnKLqOqn/JzPyePXv+3nwdT9x/JqVc/OKFEOLPgP8C+I6UshBCjL+Gc9jzCmjq5mXTUl3W+L5NFkYUUcL1Yk1n1EOxHNariN6wg+3aCCFYzTcvhUKoGm4/wHQsdEPFcnq4L2auw8WayzjbZW5nJSgSwzLpBjaaIuj2fbJNSHQdYTo2dl2hNzX59TVdR+dxURKutgxGXTq+SbFc0oiKe/cmXC+3oMB2HfPkg2dousZquqKMIm6/fRspVBRNJQ5j1tM1pWjJaonmewy7Pm1RMDga4x70GSxDtrOQFkmeZIimxuwLtI7DerokT3M2i4i6atBsm/XlDENTsG0DqpbNZkHVtPjjAXbPRk0z4kdPUBQFw/cwdIXaMCh8F1XC4e0TzgwTWdVIIWgVjbyouPuDt3FMjeBggFLWCEXSIlAQSNskmS4RdYUWBPQPhqjGZ8spbV1z/via2SfPiBcrpKJSVw35OsIed8iXCbJqMA465ABVhR7FqLqO7lokUUodp5SrNVVVIlUNe9BneOv4MzcGe/bs+e34h1gq/2+A/0lKWQBIKWf/AOfwe4Pj22zX0a6h6gWmpWM5X2588rtCN3RUVaWlwfIsthcrFlfLXUNZ3eyiPH0Hip3Huu3aSCmpq+azH+RCoOsqw8kv/da364hwtWW73LKZbzBMnbPXjijDmLIs6R30qKuaq+Vy12Hdc0k3W4bjLqWQrDcbbMfgzr0TDo+7iKrk+skl8TpkOIw4vn3MsqxomxqQxNuEJis4vHVIUTQM744xHYflOmL+Hz6gKVuKbUwrW1zX4ej+KXFaEv7sExQBmqIgkFgDn5vFhg/e+5giK2jaBsu2US2TMkp58uFThkcj1KalKEvyeUjZSrI0I09yGk2QrLcMXRvX0KjzEmmbtHnFo+mSwLYw11s818RAUueCmyc3NHWDO+xy57uvQZTQNC2oCqJuyLKEtmzQXQe9GyBUjTTLkHlOmRS0UUS63iJ0g6ptufnoKUWcIxyTqpUYuo7T8SmjmG2SI9c6RpYTLhaMG0ny0RNOTiaYigJRxPxqShwldIcDtGVIHMbotk0c5bgdl8mtyZe71+3Zs+fX8qqFWwL/Rgghgf9ZSvnnwH3gT4UQ/yOQA/+9lPKvX/F5/N5iWibjoyHharuLyXQtOv2vp2FI1VR6B13W0xW2a/JkvkW8iM8Uqka4SfFGAzRDRTYShMQLPIQQn1ve//RrKSXb1e5Y4WpL0PMIfJtys0EiSS9dRqdDBuOA6ManqhuEUOgOAnRZU9QtpmlCMadtFRQVPvrxR9RlSRz6LG7m6JaBNTkgGPv82Zt/jN/1URVJ3UiyOMXUVQxdZXGjkpQNsyfXJFGMpigogcfy2TWGJrAck6aRrDchtaIQbyOWq5D1atdVrmgqdVlzdnaCzGtWyxXxKqLbdWiTDMMyUG0L2zFp6hrZKtxcL/BuHSGrhp6hvQwTefv+bcLNlqKsuHh6yendOzx99IQmq3A9m+HRAI0G2QrKOKLextRJhqJroOk0ZU6bZ6AbVGWFFKAqGlmY0FQl0ewct9fhW//s2/z43/wVVVmTJznGuMOzD56jKS11UVA1JWWRc/bGGRdXC2azDeFiy/1bE5okIc8LbN8lXYWUecl2k5JkJd3RgCcfPGN+teSdP357nyi2Z8/fk1ct3P9MSnn5Yjn8/xJCfPjiPfvAj4AfAP+bEOKu/JVPciHEvwT+JcDZ2ZcbeewB27O/MqbzVeIFLpZjcfXkktHJmCovUVTI04I8LWgljCZDhKJwfHeCrms0TUMW55/9Hj4VfCKlpG0k3WEHfxjQFhXlJkQoO6extijZPL7Ev33C+PYEZLtzIisKUAVtUmAYBr1Rl7xqWUwXVFmOZuo0RQFtw/xmwbgT0G63NDRUeYqwbVRF4Nk24XxLFG8xLBPNNmHUwVMVFCHoHnRZTedgB9SK4N2ffcxsOme9Dul0AzRDIw636LqG3++iaSplWeD7HbRNSJPleHePkLaBomrojsnmZkGtCBqpIuuGtm2pW7lLBDN1dNsi3ERcPnqO5Vo0msEH7z7k2c8e4XR8/qPv/QC9KiimJbUmoG6o04wqjlENA2PYo94mtGVNXrWsZkvMjk/ZtnQ8l/hmhqporJ6e02sr3vzhA37y736KFzj4vYDnjz9meDRkeOuIsshQCoe41Xj06BGqppLEKVXbkoUJqmbQ5DXpZotqGqRxzvR6jh+4WLbO/HLO/HLJwenoC+No9+zZ89W80t8aKeXliz9nQoh/DfwQuAD+9xdC/VdCiBYYAvNf2ffPgT8H+P73v//5UOk9/2jQNHWX56xp6EZLGmckUYphW9SNRLd0RocD9Bcf0oODPhs1JI0yFFUQ9IOXXuJN3ZDlOZqh4vgub37vPtOHFxQbSdD1cB0Ny1BosxyV3axxOl1gugbYBlJRafMNhqpydmdCmFfcXN7g9QKoa9q6QrFMhGmSbWI6mkq1CVleXGHoGnavg+o4DE6P2IQaMitQlZY82T3Bnn73NRoBomooyoKrZcTHHz7C9h00XWe9WGN6DrplUucFNBLdNTi5dUy1SXAnY9qqIjgcYtsWVRqzuZ4jLIM0KxGKgtvx0Y1dxrkZuAjLZHa9YHu95GA4ZFvkPP3k6c7/XKjYjsHqeoamKRiTIXWU0FY1mmWBEDRlRZtXtFW1s3QRClVRUC4bihY0TaesJZ2eRbxaUZc1hqWAIhge9uiM+gyHAUpRsriZs1htubiacfzaMXmSMzjoo5s6VdHgdH2KvCBNEhRdQ7MdVssITds52um+z2YRc/30mqZtMEwDr+NgOfYusCRK2C4j6rrG9mw830FVFVRNQ9kbvOzZA7xC4RZCuIAipYxe/P0/Af4VEAN/BvzfQoj7gAEsvvxIe/4+tG1LXdVouvalASS/S3rDLt6gw/J6SZqXNEIlayTxNuXUNl+meAFousZwMqA9aHcObC+W9eNlyPpyRpPvZr6lonFwOsJ1dPLlBtdQEEVONF0QDHtIRdCqGtbRIQBm4KE0DVg2VV4SXs3xxh0Gh32oSoptjCpAcWx0z0G0NWWaoDVQZTmqNGjiFMUwyOcLnMNdvCh1Re/4AKFplHHM9XuP8boBN5sNumfyR//iR0TLiOVyxaDfxekFNFWDoSt0RwOkbDkc9rmIC6Ro8W8PuZjNCedLXMfi9PYpTZzz5OePaETGm++8hSqhdzykqUo+/JuPKNKUo9GAbLGhVFU0XaVVBb2jAbqukodb6n6Ptm5QVI22LJFIVNOgyXKEqux+zoZBsQ6RQAsUZclmGaK1AtkINE1DtU1Mz+H+Dx7gdhxuPjmnzQtaKTBtb7cq4Ts0bYOU0OkG3HntDAWFVhiMJyNCx6FIU5K8pqoaLMtEt0y225Sm2fU/hPOQKIxAUdBMFb/nIVqBYzvUTUUzS7h6b4NsJf4g4ODuMW6388qv5T17/rHzKp+4D4B//eJDWQP+Vynl/ymEMID/RQjxLlAC//WvLpPv+e1IooT1bENTt6iaQnfYxet8dTrWb4tmaJy8dsTVk2uyYpeZ3Rv3EQhW0zXDw8Hn9vn0DUVVFCyfXtFmKTJJSfMczbMIbp1y8M49itmC7ZNz0gKcwxHmwYjtOuXmk6d4/S6BpbH+8All0xLcOqJRNVTHRpY1B4GHOBmzmRnIusbrd2iLGqkJhFCQskRVVRSxi+AUApqiQgOaIqeVDSY6TZqgKhrH33qdIss5NG8hEKRRgnhbwww8ZhfXPL+4xPcD5rMV1z97iOvaKKqG0BWUwOTq+SXn732EqmmoqmA1X/HdH36X7/zoHeqqIc5ysmjL7Mc3ZOst2WqLami0owGmoVOqCl7gE21jnKGLqxk4roZpadRZge6aiMbYCaLnoHs+RsdHs202ixV5VtBWDbWis41SBoeHbG8WYAi8wyGaomK4NrncMH9yzaDjcXRrDJrOZrHlzmtnvD3s0Ci7p3XfcxmNh7Rti+Pb9Mc97NGCxdMrtDjBNAyyOEf3HMpwye03z9AMnen5jPn1grpt8Hse21WEHVgkeoprKDz92UMWVyta2aLpGne/e58Hf/IOQT94pdfynj3/2Hllwi2lfAx85wu2l8B/9are9586VVmxuF697DKvq4bldIVh6a+0GagsSjbzEIHA63i0tSSLst1T1G+wf75NqbIckSQU2wSQ1Osaw5rjBD7+rRNaRaWarlg9m3L1s6e4gcvxO29SFgX9gw7u8SGb6wVVJSk2G6SAWmpkTUoQdJkcHaK0DQJYxBnZNsJoBba/a3BTTR2haaCqGIFLmeZoto5eC9LLG6o4JW8kaZpiBB5q2eJOhliGwfNHl9SKQv9wxJ/+8x+xuZozsC2SccnNbMXV4ysmt45YXc1piwIhBdk2w3Zt8qxgfnVDcHDAT//ib1Etg8XlNYejPuU2pU5zbGWXABb0A3zDIFMk+dWcaBuTSpXXXv82crOhqUpkCnYvwPDc3VO2ptHWDbKp0VwbUdbojsPs+QzVdhCaSe/sEN02MDSVRgiePZ2zXsUYlkVwOmF86xBaydXVkqasULOKo3snWJ6HYen4Xf/lNdYUBT3PwbxzwnoVAiA0jSKtsDoeuqkxvZyxXUeoqoJh6ZiaikwyOiMfhYYqKQiXW8LlBqEKHM/l5tEl7qDLg++/ibqvje/5J8z+6v+Gk8UZ4TKkLGos10TTtc+MhgHIVu6iLl+hcKdxhqZreF2XzTx8eW5e16N30PvKfauyIt7ENGVBuYmQdYP2wrBFCKjiBGc8AE3n6vENTZoi05TNakO+iXj9T79DoukYA53A86nykr6hsJytqbKCtml4+vFzdNPi9e/fZ7PZkDU1vZNDAtNAKUvkoENbN6iWhRSg+R7v/vQj/vBH71BulmTTObmuc/HkkjKKMQIPzXaYKJLh7WOKJGExXbK+mlGW9zA8k/HRgHwdEVg6188XzJ9e0T8c8my+JFxGNHVNGiWMJgMcz6cqcqLNBifocHLnjPBmge+7SNPgYNRHNhJhmbi+x7HvMhoM2G5i/KGPVBXc2ycoTb0zxskrbj5+yOB4gO/aVFmBbltssoaoUbi8nKKiQVwTRylCgG6YbNOM5SIirySGbaCgEK5TUiFRZEO34xGuQrxBH8vzUFWFwWH/Ze56nefUSbb7v2tqlKpB92xqqWA5CvE6JJnGICVllBJFKY5rI9IM37Oo1xukFBi2jWwahCKoq5Yyy8nSjO1izezjx3jDLv7B3gJizz9N9sL9DWL31NSgaBpCVSjykvn1grbZCfUvXNSklJ+rayvK7248TEq5mzluWyzHQtNUkBIhBIenYzRVIY4yNE3l5M6EwUH/K4+3XUXUUmD4LtU6pClrmrrdRUeaJkJTacqSKi8wdYWsbqjzkrqsSZZrwvMpSifg8fUaTRfcPR1QLmKy6wW6bQEKlmlSIbl6MmV2cUOSFSiKpJUVZ/dO+M733kY2NW1eUQM/+elHnN45QSCQZYWiayyXG5ps1w0v65q2aVgvQvqnhygConWIp2l88O4nRHGC73m8fu+MXqfLnQc+dVOjGzpntyf0Bl1+/G//P1578BquYRPN1mR5yemtCbVh4Sg6/XseBuAHLnWeIxUdd9BFMXWqTYIqVA4OBsgsQ7QFjW2xiEq26y11nLNdbnn+9BrLsnjjW3fxLFhcrSjLho7lUiYF0tQxDJW2acmSnCov0ITk8GQImspquqHMC2pVo9PxMX2TN+7fRjV0FEXg+A66oZPFGa1sEVXFL668X9w/FnFKlNesbxZcf/AU27Xxxz2SdUS8iWmLgigvGP7gLaqsoshynI5Hb9xlNd+AlCAFlu9SZgWbiyn1JqQpG7qnk9/Zdb1nzzeFvXB/Q6iSlCYvdi8UgWbbZEn+UrR/gaIotG37mW26qeH8jvK7y7zk/ONzkijBch1s16Q/GWB7NuEywrBMJneOqKsa0zY5uvvrPdOzdHcToHW79HWN6OIaVdfwRz1UY1c7rqJkd8OC2M2J6xqmZSKRKLrG0/cfExctP/qTt1h8+AmKoZMtVmyLEntyyPR8CorKchoyu5xTljmKoXJ274Q6rXn3xx+QVhVl22DqOie3jzF0i6yo0BybRkrqukFoKjQ1QtNo2wZUgaqoRNsEITSWcUQaZhimznab80mYcHr7FEMFUwjyMkd3bb773fu8/sZtbp5dURUVvZMD+kIQRzF+r4OqmWzmK+okJS9LVN9DCkGpamRRgW7ZdNUGo6mpdIcsydlMl+A4bK8XaIaO0oBvmoxPxgxPhpi+z2u2xfP3npFHCX5gEgx7GL6LrGtEnrOdLxFCIW8brPGQpqooSxXPEsQ3U9bnNfL1013tXNe5fjalLCocz0Y3dNo8ZzDuYpo6uqXTCkkaFyRJTr5NKbISRVPZPrrCtDRGBz38QUCxjbh5esVw1CENt5i+z+mDu2RlQxpn2IGPZqg00ZbZTUoU2KiGjj3sYtr/MKOQe/b8Q7EX7m8ATVH+UrQBWkmdpsjml5uEImibFgQMJwPqqqbMC3TTwO96KOrfrbO8bVrCZUi8TRBC4HU9TNvg0d8+4uLRFQCaoe7CTBSFozsThscDwsWWuqxxfYfOqIMQgnC1JVpHSMkuIGTQ+cz5GIZOXdY0jQTPp/+2T5Om2J6D0e2gaCpNU+B6Nu64Tx7HWEAjJf5kQFqUbFYxtx/cJr6Zs11H+IMOTicgXKwp4hy33yHPS7I4w7R1vv39N5AqtELh7K07OJYGssE0DJI4xXQckijj/KePeeOHbxCUFW5WIiTUlY3QNdqmYXg2IS8Lps9uMPsBRVESRzFebSM1HWPQJdpsGY27LC5nVGW1Czapas6+cw/DsphPN/zN//MedVZy8voxlmXz8YePd+EftkmW5KyfPuPk7gmjjsvkzhGqAtHFlO08JU1y8iRDUQSDfofeuE+cZHiTPq5ro9smF9cb7o3H3Lt7jB14zJ/t3NZMywAh6Q081udXjA771FVNVdS0cULHsdAdg2y+YHm9QjYtVCX+wYhFmGCYJtE6xvFtbr91i1ZKZlcLBuMe2zBmu44JtynRNsOxDCzfocwKsqyk0VUsx0QAyTrCtE2aqqIpa5IwJq0lr333Ptu4oE5T6s0Gpa5pFUG0zZiez6ltl+7pAbZlo+/d2Pb8E+E3Em6xe2T6L4G7Usp/JYQ4Aw6llH/1Ss9uDwBt03x+owTbNohUQZHtlsyzOMfrOHT6Pr3RV9eVfx2bxf/P3pvE2pamZ1rPv/p293uf/twubnQZ2Wc6yy67hA3YMEAqyTVBMEBCjJEQI1QScwY1AAkJMSqpEKNSzUBISIUQaWMb25FNNLe/p+92t/p+/QzWiRs3MiIjbqYzMsPp84zOXuectf+z7r7rW//XvG9AuIo+fn0VUNcVwSJ8cawuG65Or3D73rWlpoPrOcjrtDl00qWry/WL3wmWEVJKRi+lz3sjnzzrsgdN3ZI2gsn+Dq7fdcJXSecupqoKw50JosxZXyxpmhZZ1bh9n7e+/xbBfEVtKqAbRKsYu+czvLfH+emSsgbTs9l7Yw+laciiFEVR0DyLxx8+o2laVEWgyBbHsLh6es6bv/sWdSN578/f463fe5s7PZ/Tk3PKsqKta7yeR2824eLgAkVXGW9NKc8uKfKcW3s7TEcDXMekFgqVUMgaSdtKbFXFchwe/j/vUQvBs4fHCF0nywt+8mc/Jf/2G3i+zXoRYPVchhsT9u7vImS3u/d6LgcfPmd1eM7ibMX6bI7l2vTGfvcZmAy5PF+jGRpJViBQ2XtrH8u3yNIcoWj0tydomoZlmRRhhIzWtGVNm9fYpo7lqOi+wzKpUIqc1eWaLM7ojXsIBOuTM/TxiFZKNEMlSwvmp3OCZYShC+Ioo60q7L6P3aqcH10RVQ1FWqCogv7GEF1RsG2dPC9QLYvx7hTKHHcyJJcCU0oOHp8QrhIGnk52fsXW/gbzqwCQGMuQ6KfPUB6fsXd/H3vg0h+4UNcgQTUNVMu8sR294beOV91x/490Y59/RDeLHQH/mk757IYvGfFzdsuG1amD/fjP3yOYh1iuiaxbjh8eoRs6Xt/7pd5PSkkSJZ86vjxdYjoG0cdxmDIvaZvmhbgK8IkbZRx8+jxJmDKYDl7U4S3HYnN/gzRKkRIcz/7E3Ldi6C8yDkWYkGU5GAaKEOi6wKqLLjU7dFHrGq1t6G2MsAY+l6uMMMhZXKzZuLvJg7/4gLppcHs2o70pH/7Zu1xezKnalv17e2xOx1RWjTtyefb+Ibfe2OPsvec8/bP3sT2T4daE5TqiokE1Hcq0xLBMvvWHP6AoC4IkYrq1wWjUI1iuiAubPK8RsgVFQa9bNkc+88ML8iSh0kyyZYgwDdyeR54WnJ9c8J1//HWqOMEydTzPZvvWJnXdQgvhOmI1DwmjksvTK0zLoAGqVqL7LutVjGEbcK1iV1U5F4+O6A898qymSHLqpqVtGkYbI/yBQ16UaK6LYlTIvKBFUDYNlmvRljn9cR8pivefQgAAIABJREFUJZaloxsqpm+Tt5I4iiiyGtM1uTi6RAgF1be5PF9juzb2UKEsCuIgJU9zer5NEcVM92Zs3d4iXEY4TUs17mE6OskK1uuQOMrxxz2qvKIVoFgeo50peV6h6hpCEWiew/lVQNsEeD0XzVQJ0ozeyAegTrueD925SaXf8NvFqwbuH0gpvyOE+FsAKeXqeh77hl8Dqm7QaAWy/njnrRg6iq6TxZ3T1mRzRJPntFlOVBSsTq+wHfNXaqtouRa0EssxydMukJqmyWhz9HNT8a+62ZGyk279qDv5ZVRdB8+lznIMS2M9jwiTHM/SmOxNCI+Ocba3uHr/GVbfY+vte9RBSF0UJFGMY+v03rnNehlRVjXbtzcYzXyePDjg3ht7vPHOHS6ulgTLgN1bM2zLYDodU5cVVVWz+fZt1ouQrAQtLTFagaqqFHFJWMZs7M+4OjinCFLu3rvD/u194vMFka7jjvtcvP+ULM5QLB2357IhJDUACu21vKmuXIufmAZVVpIGEZqlIwSsT84xlIb+sIc7HlJXDU1VUdcN3nhEXZZUUlKrGlXVdraaaUa8WtM0kizOGU4yksUWx8dLHNehqmoG4z4HDw+p6wpVUzHrmtHIoykKqqpFr2p6nk1/d4t2b4JimqyWIWmYkVQ1RVrR1A3UNceP5+ze30XTdHRDR4iaqi65OlsQLdeYpo7fdynyksHeJhUCb9BDVxVs32G1CLk4PCcJEoJViqIqXDy/QLYNo50pSVZjDX0MRaBYBrppcHaxJglLnIGDlDA/viQNE2a7M6ZbYwxDoylKNNu62XXf8FvFqwbuSgih0pmGIISY0u3Ab/g1IBSB4Xs0ZdWNyGgaqtEFZCklQhHIsvw4sEuJQFKnOWr/Fw/cQgi8nkuwjGjbhsX5ijiImMzGNLQMZgPqskYI2Htjn8Hk56tZeT2XIis/ccztuS9221VVE1zMqZICVAUMg8m1hObLqKaBahr02wbbd2lVFUeVtEWBapjUUYymqSgSyjAmnK8Y3tqminN6voXh2hiqwLo9Q5M1bd19+OPzKzRDZ29rwobvkq0jdBoUz+5S6uuEpw/OiKKUsml5Yuh89w+/TRlmnB+cYlkmT997xmxnwsBzsDQNaRlUlkpv5BJerlldrUnKHCVRaTSFR8+Ouf/GPZTTJUpVYroWRdVgKgJNV3nz269T5ylV2XD29Bn9UZ+6KFm6C97+voFiWDiWwTwvqOqK1TykAYRpEocpvYHPkhbP91hcrtA1FX/oU8QZ4XUPgqIorFrJydMTvL6HZZs0uoJWNAymU/KzOeOBi1JXXPzofYSq0jQt1s4OZ+drLi9WHD06ZjAbcP/r97i/NaFpWh79+AlJmNAf97Bcizfe3COIYtoowLZG9DYHXJ6t2NiZ0hu62JuDbv6/adnY2SD2Y3Qn4uT5OYNJn2AVY9oWdVmTlg2zrQlhlHP46IwsLbAdm9nWhPPDM1RNZXUV8OBHj9nc3+Dt773JbLsT/mmrhipLaJsGxTAwbBvxa1AUvOGGL4NXDdz/PfBvgNm1q9c/A/75l7aqGz6FUBS0z9iNOr6D13MIL7IXx3RTpzf0kE3ziXrzL0J/0kcogifvPWM171KRSZojpWT71gzbtvGGHo7/+d3q/tBHAtG6sx51ey79cad8JaUkOr0gOrns3MEEGD2ftaow3Zl+5vnc4YA7332D4w+eY6kSXbaUeQlZyXDcQ+/7FEGIM/TxZgN+sLtFFkTMz5b0ewN0VaDYJkXZslHNCC9X1FLl+OEptmcxnE3xNAiPTujd2ufq+ACFFkPXEVpLuE65OLxiOOmzvb9JEUdknk7bVCAsynWE1nOYbEzJDs9Yz5c4Ex9H+FRVw9MPnyEVePr4iN///e/ippJ779ylNU2qFt7+1n1EXSBak1WzZrYzpa0qmqomDVKiZcT0ts9kc0iWZJTPzhlM+xiujeU4aLqCrmtYjk0WJcx2p8i2pTdwu8YyCYIuY5BFKWVWos+620DdtASLCMf3cPoetm8TPDsGoXb1ds8heHpCU0ve/eGP6Q96HD04oqlqfvDHv8Oznz4nWARoukaeFIzHHlkY4fccsjAmvFyw4Vns3t1huDmiPxlAWSGRNHWDoio4roU97KPZJk0j0G2TJOgeBGbbE6aTPo7X1a3jVdzppFsGMlS4ulhx+vgE2UoujufEac4/+qPvs+W5RKeX5HFKXVQ0bYM7HtLbnGLYX7797Q03/Kp5pcAtpfxfhBB/Dfy7gAD+qZTygy91ZTe8El7fZbY3w9BUkmWIbuls7E6vA436S6cIFUXBdm0UodAf9WjqputaB4qi4tYbt175XI5nd5rkdOnwj3bbTVkSXXWSlk3TUpUVVdWiGgZt236mxroQgs27e5Qt5JcLtLpAXi4wxgPKKMZyLMyeg2MaFOdXREGCqqtsbG6wvFpx9fgCxTRoLQvH72N4fR781U9JwgTbttFVFWwLta5oy5KmarsMhgqyaEERlHmB4VqkqxCr1+Nu3ydYhGi2iTEaYlgGCNhSVBpUjo4vaNqG9x8/pCoKDMukLkp++tOH/JN///dwTbPzyF4nrE/nGFLSIqnTAtPUaBRBLaEuS5pWol+XRoTork/btnjjIVmaI6VAUVXufus+F4+O0G2TpihwPJvWchhuDTFNgzwr6I17BKsQVVOh7QK6bpmohoLadPKpVZIiNBXLtmgbSZEX5HmLqio0bUtVlFRZyfpyhWZp9Ec9FE3Fsk3asiJdBKhCMh73yIoKy9LYureB1e9hODZl3eAPPOanc5qmRXdsLs5WGKbB8mIFEtyex87eFLPMOX73HM0yePPrt8C20VWNxTxgvYq4PF10tfmyRAgI5xGPPnhOU5eEZ3PidYRumAynPdLlmlYoTPY3fy1a/jfc8KvkcwO3EOJl5YxL4H99+XtSyuWXtbAbXg0hBNOtCb2+SxFE6JrapQAV5Vp85JenbVuqqu7qmC8fr1+9SpIl+YubMoCmq0x3p5imQXst1lGWNeuLJXXbici4ywij5zLenHzmOYUQ3Lq/TzTqk4UBpmNSZxm97Sl10+JNBgQfPqFKUlTbQTEN6ijG63lo3+xxeXRJkZSs15dEec2tt+8TzwNMTeHi6QmzzRGbd7bRbIvJ/pTjp+dQtaimAXHBYDbA77k4joU/cjE0nddci6puSYOYy5M5mmWwDguCVY6sW5aLJcEyxPEsRuMBRVXy/Nkxg3c/xDU1er7HeNjH8mzSoPP91l0Lqm6OPFtG6I5Bf2P0IsXrDzymm2MkAtWxyNISkF292nHYe+ceqpQ0siWKC8Iwx/VsEIK+adCb9DAsndXliqIoaZqW8d1tmixHlhWNpSMVlaaskXWD6jjYpspFtERRNFQhMB2b/nSARCKbliIv0DQV09TQdBvL0WnihDgMcHsuw6GH0/PojQcoqtpJx5oGt99RWFyFpEnO5u0NomWI/7pPWVZoisAoM8I4pyhygiBicblk9+17OJMxttu5oNV1QxKmNG2LP/KI44w0iHj+3iG2pSIllFnG+qJmMunTZAV5lOF8yTr+N9zwq+aLdtx/TVfXFsA+sLr+egAcAne+1NXd8MqYjo1hmTRV1/bUdd7+3XYSlmPRH/dYnK8+cXw4G7zyOYL5+kXQhq4L/fz5Bb2hh64JTM/h9NkZVQPz8wUAwrE5eHCIbpr0hv7PPbc/7uOP+1RbGxRRjJQS03MInh0iFBXFtjHHPeo4Iy9K2rqhbBWSVUiW5PTHAwoJ7/7Ze9x76xZP3nvG3us7pGHMwU+f0JoOVs/iG//Ot1kvIuYXS/bfus3m/ga6qTPeHH/CvMUCsjDFH/g0VU1VVCwvVvRcg9Fb91jOAxDQNDV53hmb2KbGkw8eU5c1d+/s49smO3duUaYVtmNDW5OVFX3T5NbX7jC9s0eTFzRF10nvj3ukeYWq6RiWhqZpXUe+BGFa2D2HJExRG4FRdWUFKSW6ZeD2XF575y4nT0+Zny0wbZNwGVLmBXkUU1Y1m/fvkJxfkMcZxsDDHvQ4nqf0Rj6aqrBxe4umanB8B9FCOEpYn69QhMLdt24zsgTL4wrbdzBsncHWBNU2qcqSYNng9lx0x2bs2Ix2N2mbFiklhw+PaK4fBNL5mjKtKLKMPOvkcVVd4eroAj0o2H1zh1tv7LJehjxJn3SlolGPMitoa0mwCkgVFdXSoCypW8nYMDoHsjIHbgL3DX+/+NzALaW8AyCE+J+BfyOl/N+uX/+HwD/98pd3wy+CUBS0X6EeuRCCvfs73dzuIkBVVWa7E6bbE9q6ppFQlzWarqIbn26Ca9uWsqhevG6ahuXFqpNfFZ2GuiYU3IFPeNj5Sau2TZ5XBFcBi4vl5wbuj9CvLSNfvLYthKbiToYUYURbV7RljT0ekS9jbN+haSWaArOhS7I9Jk0yFF1FVVRaoXL8wXOmd3Yp04QiSBiNfXZ3R/jTMVt3dlDUz/aGbq5n7uumRde1Tk1MCNqk5u1vvM7zJ4dottkJv9zZY3G5IFxHNE1DVhUUecbmvT3Gu2MGgz5CVWkNFc93Gc6GCCFQHBvNMpFty8ZoQJEVnfratE8UxNRlg6KAN/Apr8fo0jB90ZRm2jqTrQkCMEwD07HY2NsAoCpryCE6uuTy4ILL0YD9N/YY7u1SoZCVJW995x6337jF6cEZRV5g2yZXR5cEq4imkWzsbdIfudiuRX9nhD8ZQNPgjProwz7hMiGjk46Ng5iN3RmariGE6NL2QH/cJ1rHKEKQIDolOFUjCwOQElXVMFybdRAhH50w3Zrwu3/8fQbTPkePj9EQ7L+2RRxmJGFKW9U4vo0/cKizklVSYFYtveEv3wdyww2/KV61Oe0fSSn/i49eSCn/dyHEf/clremGrxCO6/D6t16jyApUTaXJC8KDI/J1RN2C6vuUKPSGPsPpJ3fiiqJgmDr5dVd5lmRUZY0/9PjIybVqFdzNCVaUUqJ0ga9pUXSV9TygqZsXN/MvoshLgkVALTX06RiZFTRRQhomqI5FuQrQTIvmqiBdh5AXGLbFzs6YrJJYWhfUVmdXaJqK5RgsTi4JqgZRznB0gZRg2SbjnY3Pvl6+Q5GVGIaO4ZhMtseEyxjDNBlbJrf/+PcRusLF5Yq8zHn23jEAlm0RrkKSIKI/HRHnJftv3MUf91CudenLonwxLicU5UVGxXIsLKcri/hDn7Loxrs0TeXi6AJVERiG1gVleLGrVVQVoQgURSClJEu7YFq2ktH2hPMsx3EMZJ4RXZSgKbjDAc8PLsjTAtMykG3D8nKFRHB2cEG8TjEtg+nOBNlKhtMBimmh6hrGaEi4ij9xvaqiJg4TBuNPTiYMZwM0QyON0s6ZrMzJ3s9BSEzHorc55uRkTtuAoasERoDlGPzgj7/PYNInW4esriIGIx8VWM3XLC7XNELQ63usrtZsbI24PJtjTQaYX6IBzw03/Kp51cB9KoT458C/un79nwCnX86SbvgqYtomTVkRH59SBiHxOu52zGGMubtNsAyxHKurN75EfzKguq5xt3WDYel4vns9WNjt6v3JCPcqYjWPEChYAwfd6s6VZ/kLBbXPo8gLzg8vuDyeU5U1b31tm/z8At330CXkSUZd1RiKwLQMhKpQFhWWY9MbePQMnWcXl1jTHqs0ozcbkic5VV6hGRpt21JnNU2ccvLkhLJucXseqqZQXutvu76DP/BoqoZgGeC4NtOdyYt0uj/wmGyNaIRAsy1Ojk7xBz2aqsbxHJqyoiwrLN/l+PER52/dxR35HD86JgxjaFoc12a2N8PrffY1EaL7+wCqNMOQDWkcYxsC6eikWdVdT0lnuSoEft/j6vQ5SdhNJtQ19Den3B0NsGTN/PAU2bQYhkaxWDMYDDlcJxi6RKY5d17f5eDJKUmQoZkquqVhWBqqpuOOOqU1f+ChGxrBIvrUmpvrB4qXUZSuKbJ/7b1dlRVWz8UaDSiKkiSvqevu4cP2bOqyZnmyACkZz4YUtoOQgjrLaIsMRYCpK+hIyjTjKozY2pvR1g1pkGDObgL3DX9/eNXA/R8D/y3dSBjA/3197IZ/QJRxTLEKqKqGtpUIoM5yrLICVe/Spj8TuG3XYuv2JlmS4/g2WZTxsi2Kqir0pwNuqwq6Y5KEKZqm4fYdbNtCEa9Wp49WMcEyIk9zNF2laQVtA42Epigo8wJr0EMxTEw1Z++1XcowYbg5Jlin2NMht79+n9HQpa4b6rqlzTOsnkeRpBimCa1KuI4RToV+KFjqOnUr6Y/612uIGG4MybOM9dWaMivQkdhDl95sxHhrTLRK0IFbt3bZ3ppx++4ui5NLHvz4Q9Ky4d47r1MUFVVeEq5Dnn74nOODU65OLmnqlsGgT7yOuff1u7g9l6qsQPKpufemrGiyHNu1aVtJGiWomspgNsJyO2vQjx4oDNvA8VzaVtI2Da5j0TYNw+mA1YMnUDcYhk6ZlxRpzubuFtNpn8vjK/Is5+rwnMnI41t/8A7BMkFVBaals7E3Zef2x+5dbdOiquqLcsJHmK/QRKkbOlv39nGGA06enqIsQ5pWdoG9bUjXCUWUkoTd33nrrVvkScjf/PhDwjihbQSeZZBc1dh9jzTOCOZrpjszmvrTDw433PBV5lXHwZbAf/klr+WGrzBVWZFGWWff2LYUWYFm6WhCAXndMf5z6r6aruEPukCxuFiSBClSSlRVMJwN0TSV3tAnmQzoXe+wZCsxLKNTa/sCirzg/OiCNEyIgwhRlDzOYvY3RwhFYPoeUtVQDRNUldHuJsvzOZquk64jVMPA6Xs05ZoGyfb9PdaLkHTd7TD7kx7BxRzdsvB2+tieA9eWnopl43idtWVdNZwfXiAkVHnO4vCi88G2NML5Gte1cHybOEhRDZXJxhh/3CMPc3rjEZpbkKc1wfwYv+/i930Onh1xfnDO/HyB6VgYls56uebs6AxdM4jWMZqpMRj1GW+OXvQatC8FI9d3cK/n7XXfRTU+ubus6wbd0BhNh6SrmOzaTxvZoiBxXJMkzgiu1oBglBWUeY7j2Xh9h7pusWwDf2qhaRqybRiMB2ze6TIxZV6iCIHTdxltDlier2iaFiEEbs/B6b26JOlHu/BoHXN1NqcuKs6fnmJYRvfgUbekQUqwWhOmKcFyRVnWtEKliCJu3dlFN3U8WoowwnhtB/MVPmM33PBV4lVNRv4tfGKjBICU8o9+5Su64StDXdXkaY5QBGmcUTQtxsCjXMWomkZdVFijPlLXMU3jC8VYhBBMNsf4A4+6bjAts/Pypgvus70p0TK6TmF3HeWv0jS0vgowTKNrGCsrFkdntPkAyzaZjHw018USUJQ1raoTLNaEiwjTNrB6fcy+TxWnBKuQ5ekcf9Jn6/4+VVEh44h4uaYsKoTtYvV8RF3RCkFT1wj58Xx72zRkUYbTs0lXEVXWNYbVdYOK4PTZObprk6c5hml0s9Blg+N63Llzm/fffZ/1VYCiK3zjB+/g9nuk6VPiOMEbe6RJxl/++d/g+y7fyb7NyLFRDJOm5dq8Q2W2043Q/byJgs+6nqZpoKiCumrI0+ugLUAKFXvYJzq/ejEC6PQ9Wk0nXMbs3tthujPGtC10yyAMMqyej6apTHcmaLrK6fNzwkVI07T0Rx7D2RDbsWhki9dzcX9Oyv+L8PoucRjz/NkZy4sl3tDr5F2jDNvSWZ4tSKOUO1+7w8GHR1ieS7hYIQX4vst8tUYHgqfHKE1DmZcMJ8Nf2EXvhht+E7xqqvy/fulrC/hT4Ca/9FtMFmfMzxYvRrnW84D+uIcznaKZJnqSIQwdZzJG6/l4PfeVb3qmZfJZelWmaWBujX+hdbZtS7iOO7OTqsHrWVSDHmma88H/9wihCHbu7eDORkRBQlVU2JbJ5jv30TSNIsqo45TVPCTJK/IkZ76IiLKK3Xs7uLMZ+nBAXVbE8zWyLLrObkXpfKB1/UWaWigKlmehm/onAqQqFISusbpc4o77rBchZVERrSI29jegBX/Q53t/8D3SJMO0TN75/tvUsgUEo+mY588Pef+v3ydLMvpDnzCI+Pf+5A/wW4kwLdIoI1pHTK5141VDp0wguTZusSwDy7NQPkO7XtM1htMhq8s1iqIgr+vfhmkg+wN6poF2tWS4uwm2w+nVitn+Ft7QB9E1ydmOzXBnk903byGEIIszrs4WL4I2Aq5OF8Rhit/vFPfqskYiqcq6M8X5jCAupSQOEqIgom0klmXij33Cecjznzzh8vkZWZB0egBFRX/skQYxWRJTtiXTzTHZKkCzHUbTHtu7mzRpwd7rtxCqRtk0ZFcrpGqAFIw3R59aww03fNV41VT5X//MoR8KIW4sPX9LkVKy+pn567qqyOIMIRwUp4fm91E1jfH+Z3dX/zrWWKQZq3nI4uyKPM2RjYRakmc5QgjSa4ezYBEwX8QohsZg0kfTVJ781YfYtsVsc0CeFZRNS5F0Y1UA6TomWke4PQ9FN1Baie3auD2bZBUhdJ3p7VHXna0oIMD1HCzHYj1fs317izItqPICd9TH9mxKCUcPTyiLrss+WgSouspoNmI9DxBCw/V8BpMevXEfKVucno1mqiQ/TRAC+kOP0XREUVR8+OFjvvH1N3DVLl0Nna49QFnVrFYxRRjSlg2poTPe38LwP30dg0VAtE5o2gZ/0sMyTTRNAQnSdSldC6SCFApl3bK5s4WqgjfwaMqaoqhRiwZHU1HoMih13VCX1cefoVYSBQmmY1EVJfQclhcrDp8cE84j0jhjc2/KG9+5z2jWBc+iKJmfLTg/OKfMK0zbZDDuEUcxZZYxP76kqWo0SyfPchzHpEoybNchimKiZUyv7zO4tU2W5niDHpPtCUfvPSWNG5oW4nXEN373Hay6JAnTrgv+Ztd9w1ecV02Vv/wYqgDfBX6+s8QNf6/p5Ec/mVBx+x5FUuD2BG3TUrWC/uyLZ6y/DIokY3VwwuXBGVEQgWGRhBmmZxKtE3TLJI9TvIHXNURZJlUNo9mY7TubDIYOo2u1NU3T0R2LVbF4EVAB6rplvDVB1VSqosJwHaZ7M1zbpG4apFAxbQPZSoq8RFEULKfLI+imTupZSNlSxBmqJmg1jTAtKIuSuqqpkhxomR+eceeNbVzXJgwjegOfjf3ZdQlB5VvffYf3fvQBQlVx+y7j2YjlYk2aZpydX2KZFm+8Y+IYNqPrOW+AeBlRJylCKqh6t4ten11i9xy0l2rc0TpmPe881gUCVJVWdH+DUBR6swGma3F1OidYhPR0lTRIsFybRtURrtHZwKY5/bJ6UWM3LRNFU/moBULKFk1XURSBomvUZc3VyZzVPCAJ4y41L1vyvOLt772O23OZn8wp8oIi6x6m8rQg1rr3LpOiWy+gKgqGY2M7Ok1VUzcNl6dXnfSvZZBnDXnRMjFdzs6WLBYJdVWDojHc3qCSAmHbiI+kpm644SvOq6bKX1ZQq4FnwH/+ZS3qht8sqqqg6SpV8XHwth2LwbiHdW3K4PjOJzyzfx20bUscpKweP+P02SnRfE2eVziehd3zyZNudMseThmrKpZt0Eq4vAoYTDw2bs2Y7Uzxhz5+v0eZ5CC63enhxRohunlm1dAYbY3pDX3yJKduGkTdzXBrtvXJ/zRKp8X+MrbbjbINNkak65iWFsO2SH74Pk17Qh7HVHlFf+iTxzkHP3rK7NYm9965g+N+sk9gOhvzje++w3K+5ofrkCiKubpc4vsePb/HYhny9Nkh/9Gf/skn5ujrsvyUNG1dt53N5XXgbpuW88MLFudLNKPTGTfMTie+v/FJq9bZzpTRxoi6qgiXIWnUGc7Ipmt9+Win/xGObzOeDcnjnChI0C2D6daEVrY4rkVVVhR5RhanXYnBMXn+4REHDw9ZnM+5fX8PhKCVkrruhGMUVVDkJd7Ao9J0RhtDzp+fAVCkOdv7M7Ik5eJ0wf2v3aMsKk4enJK3GorOi+a6SoLd9xlO+7QtXJ0vsByL8e70Rrf8hr8XvGrgfktKmb98QAhxY6vzW4oQgsGkz/xsiWy7G7Omq4w3Rxi/IaGKqqw4eXpKugoJDo+5OJ6j6yplXiCbloHn0NQNbt+hymvwTVZBSn864M1v32eyOelkOvXuI294DobXBUkpJd/8J9/m+MEBcZzi+h679/fIkwIpwbjeRYbLCE3XcF4ySvk8VFXFf0lY5N47t1ldLlgbCkhBvAhpNZXL52dE8zV1I3nzd95+8fNt03L6/IzVIuD29jbqH/0eH3zwmCKrsEyLw8entLLB7bu0yse9o03TdHV3ITqj82s0Xf2EP/vJ8zNOn5wRhwmtbAnmAfuv73ZSq5+x89SuRV2aXkMa559oV3U8+xPqeW3bolsGG/szxnWFpmtISTcOKLtd+GhjTLBO0FSVgweHFFlBXVVcnS5YXix56/tvUhUVhw+OUVUF07XYu7eNrmv4ezMMTaCoCldnC7ye1/l1OxaaZXD46AjbMlENk+JizXDUZzjwScuaN779GkPHQKUFFCpNIysrjh4eoCIZ7W39XGW8G274KvCqgfvPgO/8zLE//4xjN/yW4PouuqGTp10zlu3ZLzrAf900dcPxk1PmZ3Nk3VCmBYqAIulcr8qiRigalqthmDq793Yoippt12Y4GzKY9FE/50YshGBzf4ONvRlFUWKaBnGQsLjuCocuuJ8dnnPw4ACv77G5N2PrpRnlV2G8OeL+N1/j+U8lyTJGn/VwHItkvkJ6NhdHl9z+xj0sy6QqKx68+4hn7z/vsh9lTVkU3Lt7m0fvPmZ+vKQ/8tEMHVURpFFKM244PTjn6vgKKSW2rmBfi7EomsJgMnjh454nOYvTBcOxh2grEApZXhIsIqZbk899MHF9F7kB4TqkqTud8peVz6SUzM+WpFH64pjq64w3h1xWV5w8PWF+tiTPCkzTwNBV+kOPSFFIIglNSxillEXFxcEFpmOgiG7+u6no90woAAAgAElEQVRbsqxA1VW27u9h9338jRFXpwsev3+EaapMd8bUUkHRLcp0zd7emDLJKBYBr33rNcgSSGOyrGB+saZtJf7OjItVhOF2o3P2+KZJ7YavLl/kDrYJ7AC2EOLbfPwc3gM+f/bnhr/3GKbxG9thv0ywCllcrFhedA1z49GQqpEkUUJdt6iWgerZ3Lu3i2kaqJrWqZi9gs75ywghsK4lRV9+SFEUhZNnp1ydzPEGHvE64VHwBEVV2dib/ULn3723g6m2nD444vzpCVUU0ZsMUBwboQraqkGakkc/ecL/+3/8FZenV+zc3kbVBbIFA9je3aDYGGG7Fn7PxdRNTg9OoZacH1y9kJNtGxXLsxlO+ghNRXOcbhcOFFlBm3WCJbJuybMEd+DTH/j0J1/cvuINXLzBZ49yZXH+iaANdK+F7NTtTpddCaKssEwFTdUYj31URbK1P+X44JK2kawv1ximiWHq9Ec+ZV3z5P2nzM+XKIpgsjVhc2/K0eNTyrxC1RQQCnUrUTSdcBkxHvmcPz5GkSAUjSqMsXRBWZSdWQktrmdjILl9Z5s6LynyCutGv/yGrzBftOP+E+A/A3aBf/HS8Qj4b76kNd1wAwBVUXF6cMHJs+PrtHVLmRccBiF37m7j5QmKaqB5NrrrIBuJbhjopv5Kwi2fh+Va2J5FFufUdUWwiNAMjSRKyKIMRVFQVRVVVxlvjF75Jh8HMUWU4/Q6oxOBQpLlqAjitOTxjx4y2RywPJtTVSUKCpqpsb5ak8Yp480xvuXy2psznj86IpzHzA+7savX37nL/u29F9KlVdVwebFGcyzaBlil2J7FdGuCYShUeUkWdT+raSp1XuD2Xq0M8HnUP0eJLF5FFFlJXVTE6wgVyIOS7bvbuAOfy+MrHMehSPLrvgFJmmQYVh/DMXn2t4fItkURgIT56RzD1KibGsvSUIRCkWVcHVS89o27zA/OqIME0zJw+i5230HQYNgu5BaW16AbOkVRkS0ClLxBKApNvfN3+vtvuOHL5ovcwf4l8C+FEH8qpfzXv6Y13XADdVXzwV9/yMHDY55/+Jw4yBhvj7n9+h6ZIljFOZpmYJomhmnT1A0Xx3PKsrPDTKKUzf2NFzvnYBGSRl2TVH/U+0w3s5f5yOd8NQ9YXi6BlnAZkicFTdOQxmnXLJUVvP7N++ze++KbfZ7mpGGComtIoTJ7bY+zZ2eUaYUqK779g7tQZuRnF/hKzR/84Td5+PCUIq+QjaTX90BI3v7u23zwkwcMBj0OHh2AovDgRw9J4qTT7rYtHNtBSklVVF3QviaLc+IowdIUBuM+ZVGRxSlFVtAb96jykuql7vBfBsM0fra8jhCdGYoQCkVRUORlZ+riWBw/OqY/8hnNBgTLgDe/8xpVUWOYJifPzjh6eMT9r9+jqWuG0yEvF+CLrMT3XcooZbUKWM8DeuN+F9QdG9E0bL+5TxrnCFUFNJCSusigqpBNQysU4nVCFVX4vsXpwwMUQ2W4tflLX4Mbbvgy+aJU+X8qpfxXwG0hxH/1s9+XUv6Lz/i1G274O7NarFmeL1leLmkaiWmbrOdrFj2X/Tf2mGwOUdXu46sogovj+fVvdjf1uqxJoxR/4HH85JSTp6e0rURRBMPJgNtv779w2vp5BIuA84NzwlVMVdZcHs/RTJWm6rrby7JmvQh5+O5jegOf3rj3ueerigp5PcS0XgTkaYHl2rgjn+n2lDKKUKuSPCs4fXSIaprc/8abPPjwhOXlAtOykQJGGyMmkyHPHz4njwsMx8CyLAxd5+rkEn8y4OTogrIs2diesVFVmIZO07aUWcnRw2MmswGGrbO5P2NxvqKuOzGUw2dnVFJy563bv3RPw0eqd+EqfmGZ2Rt6OD2HYB5iWiZCEWiOAY3E0DXSdYxhaViWyfJ0wZ137vHjv/gJg8kIf+Chmga9od81SyrAdcP8dHuEguTsyRnpwQWWZ1FVFXVWYOudDnt4taY36VOkOU2ektNgj8dIPSIMMigasB3qLMe0DaqsIFsEiFYy2PnF+hhuuOHXwRelyj8qYnmf8b1PSaDecMOvgrZtiVcJi6uAR+8+7gw/Wslkc0ie5vhDn+3bW6yv1jSNpKlqpJRouvrCGQu6prYkSjk/OKe97o5v205cpn/ZY/NnxGOKvHjhBiaEIFhGREECSHRTZ7ozoq0lWV4wnA4Il9ELidHlfP2FgVs3Deq6Zr1KuDq9RNMMVE2lyGqKOIWqoI0CmlZi+y51WbN6dsJ0OmQ8HVKUNRdHF2ThDkVeUtcNeVEQRwk7d3aYbUzQrU7gpKwLRpMhVVly8OiA0cgjj1I03cDyPOZXaxQpSdYRx4+PullP00JqXQpd01RuX6ug/TIMZ0OcnktdVWi6/uLf5fbbt1F1leFkQNM0VFnG4vAcZOfF7Y4c6nVEsAwI5iHJMma2t8EHzz7g7tt3CJdLDNO4llWd4g19bMvomtaKkkY2ZEmBq0gWT05wp0PcoYeuKozv7uIYAk2BNMsJ0xrNscniNZqtM+p5WJ7Zqc6FMc3VHJAMdrZ/qWtwww1fFl+UKv+frr/8P6WUP3z5e0KIf/ylreqGf7C0TcvlyRV5nqEqktn2pOt2ngdE65i7X7/L5u4Ef+CjGwbhMqTICvyBi+VYH9dnr1OzWZxR/4wbVdtK8pc6xgHW8zXBIuoau0RX822apptVlnTe0xJ6kx7l2ZJwEWB5DoZpYNoGLz/H5mlOuIwoixLLsbrUvKmjagrBIuLg6Rmq7VFmOZPZmOPDc8aij2ZqpPOKpgVdUzEdm1ZRECq89s4dgiDB6bmdAplhcP/teyAFihD0Bj3CZcy9zRGKrLi3u49UNC6v1hw/OcSzXqNNK67m866OSydrOt3fRKoawSqiriNUVaOpWmzfRlVVdu5uv7IfOkCwiggWIUJIvIFHXdSoWols205PXggm21PSLKOuWopYZaXrOCOHRrYsz9fc+eZd8rzkD/6D38FwdJIkxxt7LM4WbN/dxjANtu9sohsqTx8fUNU1aZKR5AmmbmLqGnmacOedO7RNRVZLLNfBcTU0TaAK8B0fqatcXCzBUKjSnGoV4WlTDN/FnQzRVEFTVASLBf3xLybFe8MNXyavOg72P/Dp0a/POnbDDX8nkjDpdtBlhSbAtDUUIdG3htRVy86dTabbU6BLyVpO9/Vos9PabuoGoQh6ox62a9HKFk3XPiEmIxSBZRusjs9ZXgU0CJI4ZTi9HgGSXe20aipM2yBPCkzbYjQbouoaO7c3WF2GTLbH2I6JbukvxqHKvOTs4Bzo9MyzJKUqSjb2N0jjDM3Q6A19siQF1SWMUnoDn7KW2LMB9SqgyovOscsCw3WJsoIsyklXMXt3NpEITp6dMpwO+MEffo/5yZwkSXnznTvkqxVnT45pb6XE8yXmZIwuFS6enkAtOXt4SNvUTO7ucXF0huOYTHYnrJZh9x5RQn9jyMMfPSFYBKRJxq3X9ynygmARoiiic0KrK6qiQtW17veSDNk2HD89J7haIzRBU9b0x4NO3GXoMd2eEUcJSRARrGIc18UfONz5+ms8f+9p16V/Z5On7x/Qd01aWZIFEYqm4PT7vP2DN/jgL9+ntzni+C+OSbKc/mjA6cEJqhDsbs1oTZO3vv4GxWJNmqQ0AizHQalL0suC4dYItaop4wSzlexOB+RC5cFffchw1EdXJMXFJcsiw/AtvOkIior1wRHu1ga68Zufsrjhhi+qcf8u8HvA9Gdq3D3gRqHghl8psm2p8xyqAsez8Cc+9/sOVVpg9T3aVnDva3c+M33r+i62a1MWJZquf1yfbSW9gcfhoxNk2+L2HcbjEW2c8Bc//DFlXmL3PVaLiM17e2ze3sQwdDRdQ9UUzIlJIALyrGTr9hYbezN0U2V1EZCEKbqpMd0a0x/3KYqSw4dHnTlLlmEIiWuqmD2f0DYoyhpZFTi2TpEIhKZguxZ1U9E0kErB+GtvkJ5fohsaaCqtahAeLyjziuX5iihI8MY9yqrh3R/+hNe+eY9wGTLdmZKdX6FpXblgcbFGqSq0vMCxbJqiIQ0zVFWhraFKMppaEq9Ctl/b5cHfPKa/MeSt33mL3tjnL/+vd7Edmwd/+5jl5YpoGaIIQV3WVFVLsA7IswLXc/BHPr2hT7AIefDuIwxdR9E0Tp6cMtocMNkcs56vuTpbM9sZsZ5HROuYPMlp6gpDE/TGA7yBx5MHz6nyAmvqcvzwECEUmkaShglCFex97TY//Ld/QdU0CAWeffCE737vHeokJjxfUFom1Z2YwcaQxdmCppGszhZYiuh0zo9OEUJ9YQYjVZUqrRmPfGbbQ4KjU9RWoimCJktpy5L+tqAxNOTxOcO7+7/m/xU33PBpvmjHbdDVtzXg5aHYEPhnX9aibviHR9s0JPM1V4cXBFdLHN/i/pv7KLUkTHKCMEWzzM9N2yqKgmV3Y2BlUXLy7Jzjxyes5iscx8YeuIwmQzZ3Rzz8y/eJo4wsKSjqlqppOD86x7BMDEtnMO4x3Z2iqArD2QAhBF7PffH+49mYsihRVPXFQ8L6KqDIC9IgJHh2RJlkTPdmONYSTRNUqk5wvqYsS/pDjzBISaOMnfs7aJpCMA9ZzCPuvLaLY6qUZUNa12SsGO1MaBQ4eXbO8tEhb3/3TaabY3RDZTDqEa8i0CRNmjOZjEirBplrDPo+raYTLCPU/5+9N/mRZLHv/D6x7xm5r7X13m9/JEVr43AkeUYQRgPDnjF89dU3G/a/4Jsv/gcM+OKDr4Z9MIwxPJA5wxlRJB/f2q+7q7try8o9MmPffcjmk8agREpc3iOZn0sVqgqoyMhAfiN+y/eriugNEy3XKKsap+WgahKWpfGH/+ybNDsuIjUg4v7n/4j5rUeRFtyc3+BvAjRdIfAjbl/N0QyV3SagM2qz2/gob5ywuF6iaxpFUaHKIpqpkr3uxYupyC7f4rgGgrB/v3frBFUWwdSRZYmqrtgsdwzHLYo8o8wL4jDBbNhQQeiHCLVAlmVkeUHD1tkEMevbFS3XZnLc4eF7jzEtgzwr6BztPd+LOEZUVfK8It94sPMQJYFqGyBZJoqiY5kmVZJCUSHbBjUVoiBS5wV5mqKbOkUckoYhmvUPiyI9cOAXxU/rcf9r4F8LgvA/13X96ld0TAd+C8njmMXNgrKsMA0FpSpZPX9JEGRUZYVgmHz8/c+5fH7D+GRAd9RG01UEBNI0R7P2pewfG8asZxuuz69Z3a7YrXfERoQRmPhLn9jb4kcpSZaz2fiUC4/OsIPZ2Pt0J3FKXdVYjrnvmdv7KfUkTjAsA0HYB638+H8lUYq32vDi41ds11sSz0eUJARR3IefWCY35zcEUUEliii6ijf3cFoOrUnv9Q2ByOn9Y2oRFldzPn9yg6TsneAEQSROU3RLp9Vvvm4BgNtpUFc1kiqShhmmq1HuduRhynDcIVyUmJZJXIFumzQNDe96QRxGyKqMosmMT4botoGSxWRXl4i6jmxZtGyd3NGYxRlPP3hGXQv0j7pcn98QBynq6yhTb7FFVRSKrMBxbcqyYn5+Tat22cw2jO+MkFUJhBrTsiirmmC3T20zDGU/dS7C6HTA6nbN6KRPEkb0Oy2uRRFBEFAUCUWVUVWVvK6QRJmmq+MtVjRcB7fV4Ft/9LuouoKoqGwXG7IwZbPecnpvgmlpiGWJ2NDJ2yf4XpvOsIUki+R5TS7W3E6XCJGA5jaQKFF1jXi1xlIVcm+LWFVowx55mqMddPvAl8zP2uOOBEH4H4C32OdxA1DX9Z/8Uo7qwG8daZSQ5QVZnKGoKuFqzXq1I/RTqrpAlH0ajsHyasnVk0va/Ra6oSKr6v5DXZPpHg959P59RFnC3wTkaU4aJUiyRFlUzK7mdIZtAl9lNd+yuvXYzjfUgL8LeafXZHjapyoqVEvH3waEfsjmdsP61kNWZWRN3mc2VzVxGIO4D77I05z1fI2/jRCylGi5pdVtYrk23tpHyHLQdfwgxek2qGtodhwcd7+wUZU1giggySKyqjK5O9n3+8uKe2+eEEYJu+UW3TJQJBHDUNBEge6wBZpEcn9CGkTI9RApTqjTlMagQ1SCkJccnQ6hrDBMnbKs0Gyd4biFaWtk8xX+ywuoayRZQmm6oOvkaUmWxnQnPc4/OGdw0kMQRIo8Q1IkJElA1RUQBQI/4eTBhOVfrMnjnCzJ6B11qer9Alyr26Tda+63AIoKVVdRJAHH2VuMKqpIb9LB7DR49vELNNvm+MEp0/OrveWprNIbD1hsQxpNG3/no6kqzV6TP/vP/hRVBLHKKcKQQdumaNuYlsbN1Yx7909JVksQRZzJCOm1+10+W+63EZoOJ+8/RFBE8rVPHQZE8yXO8QB1ON5PxVs6dQnlYZnmwFeAn1W4/xfgfwX+OfBfAf8lsPhlHdSB3z6StGB5vSJLUihywtUG1bEIdgGRH+/d0NotAi+gKks28w2KqiBQM747psoFdkuPi6eXWA2bLM3RTX1vJCLsA0J+XObWHIM8L9BNjaKxNwXRHYvQjxDq/VDZ8mbJ7NUtm4XHi09foZsalm2iGhqRH6FbOlm0z4tWVYk4iLAcE6EuKRGQVBXV1DAdE2/p4fbb7IK9S1kW59TUlNX/7yQIwn5PuQZZkWl2m/u4y6pmcDrEMPW9qUoYEl7dIAB+mLF8taKuatRhj2a/Q8NQKYqSxcZHDTKcukQUajBV5JM+q9s1Gz/B8BP86Rxb2aeiiexz1+U8o6hqdMPk1dNL2v0OmqWQZwXtQRPTMcnTgkbLxW7ZNDsNNE1GVmRGJ0PafZc8K1B1jTRJ6Y06TO6O6Q7bREGC29sP8pVBSFmWSKJIlZY4TZs7bwy4+84dVjcrjh+fcPzwlGjjozs2213C0biP6Rh8+INPaTsmv/ftb5LsfKo8Jby+pYozBKHCPp5gGgajSY+4qlile/c5d5czOhshOQb+2qMWYPf8HLXVwkfg7sMTTHeA2G0ThQWrixlpHNNu2vTHXVRsqqZ7SBE78KXyswp3p67r/0kQhP/6b5TP//KXeWAHfnuoqoo0LVBfD5cVZUkSpUimuV/JAgRJIAxiRFUi9/f513mWUaYFdVUjShLewkNQZMaKQlVX5HlOb9JlPl0gShK6pdPsNml2muiGQSD5tIY9Qj8mDGOGpkZNhe8F1GXFduUTxyl5mu8H4irIi2q/543wOsvaw3EMVvM1iqrgNG2KssY+7tFuWkhlzujBGV4YUSMhCBWI0Ow00f5GHKisSBi2sX/qlUTKstqvptX7KXjD0lE1lTiIuX1xw+5mRpzW7LY+29mGRreBjsTycklalGxmHr1xE0cW8PyQzXyN22+hNVtcnk/57INn/Pl/8ce4ioAgSlR5haBK+yhQQUKUJOI0p8oLdpsdTtvFadq4reG+VSAKmKZJd9xBlqX9jZWpsbpdkecZVkMjDiJkwDQ1ks0OT4RGt8V26aFqMna3QVWUVEVJa9DEcW1kXaWl2rTaLeq6pkIhr2dcXcz3FQlVQRZkvvGNd7Edm9SPaPVdwusVRZxQ5gWqohEvljh3z1gtd6y2c5aXc7xtRJ4VPNilPHj/PqUIy5vZ3sd8F1AaOj/4y4/4x3/2j9isQz778AmrxZJGw2K1MkFT6eQ5imFgHkJIDnyJ/KzCnb/+OhUE4c+BG+Bw5R74hVCVrw1WJj0UXWV5vaB11KdIc1rdJr4fI6ga8Tam0XRYhimNls1qtkbRFURFAkEgS3IMc9/JcVwbURBQDZXOuEuR5RR5QaPZQFZlepMOiiIxfTkFUaA36eM07X1etGOy83yKovgiVawoSmSlosxzRGH/tOV7PqoiU9UVhm6QJ/uBqvGdEa1Rj8FRD8VU2Nx65B+dkyQlhm1g2yZ337+PZZlfpJE1Os4XQ27dUYfN0iPPCmRFotl1UTWVIi9YTlevp7pDNiuf7dqn3W9R1wJZlvP8o5dYlo5t6dS7gF1ZICsyZQVlUeFdz1EMlbqqefn0mvfev0Mt1SiOCXmOZOogS6idJs/+3w8J/Jg3Hp7iiVv6ky6mY6MbOqZroCgSdQX9ox4CsJqv6U96hLuIYBsgAZqhUecZi/mazXTJ6N6EKkv55INLRGE/6X18b4zddlFMHelvrFsJgkD/uEsap6i6Ri2BbRrEYcpnP/gMXVEpy2x/I1Hk++tAkhA1hareG+rs/ITL57fsbhe4ww6r6WpflWmaWJKErMiEuwDNMqjrmtVyTbgNuJ3O2QUBmqYxu5qhKBK6LtN+/03yIISDcB/4EvlZhfu/FwTBBf479vvbDeC/+aUd1YHfKmRFRlFl6qqm1W8jiCLLmwVWQyIJQwTLJimh7zo4roNpaORJSmfYwe26yJKEKIt0Jj3c9l8vP1gNi+64g92wqKqK3cYn8iNEUeSdbz7mxeeXrGZrRFlGlSXyMGG3Dmj2mkiiiGEZxFGE7VpkaY6iyRi2QWfQIkn2Bi6WayFUJdbYQlFlZFlieDJgeDZBt/c3Eeqxim7qrBdrhFqkM2rT7rf+1vNh2Aa6te9FS5L4xfqbvw3wVluyLCctAVlBlGREScD3djQMHde1qZKEYL1Fadmk2x39kyGZH5HbOpKmYcoqhqXxyQ+eYbcsHj6c4D64g1iWIEmkgsCTz15yc7VAswxWtxtO7084fXiEKElEqy3JykNybXTXYTld4W92PPvoJVW9H4iTJRFFkVFlgaqoSNMMSbdZXNyQFpAGMZIikqU688WO9mlOv9384hwURUkaJ0iSRHvQIgpUttdz5hdTVFPnm99+l7QouX12RVGDYLskYYwki9Sagu06CJZJdyJRIDDTFSQRGl0XzdRJthGaViNrKlVZo7ebPHt+gaZpSKJImuUkSYp3NaXMChAFZEXh3p0xum2wW6xp9A7ifeDL4WcS7rqu//fX326BPwYQBOEg3Ad+YbT7LRY3K8qipNF2MGyDqiy5fHa9d1BzTHRLR1EUepPu3jaz08CyTdIkQ1Jlwl38RaQlgCSJ6K+fwEVxH6rxY6OUMssw9Dl33zzDX++oyxJRFLg9v6HZbuz7uHlJkRccPTxBqCp0W2N8NsK09iEmkiSRJSmqKKAZKnVZMbk3pDPsodh/nU6mqArdUYfu6Gd33xIE4Ysn8CSKiWcr0jBCyjP86Yrd0qfIMkRJRDFNim1IHKdkQUiR7c1RWt0GoiRR5QWSLFIWcPzGhA8+fMnZ4zPOP3nJy6fXlCUMj/tYLR1DV1jcblgtQhy3gSrJbJYe6aDL+maNYWssL+cIkkgaxQwUmenNmosnr7g+n6LoKr1Bh/awSR7HVJWIIEsICBi6ShpEBNuIIsuoKpnQC1Atcx/hqSrU9T6QxN/4lOX+vTRsnfWra+bnN5RFhawEJLuAh3/wHuXJkKuLGZZjkVcx4cpHazeQGwJSmlOEAb22xWDyFkVR4lzOESWBt//g7f3NWl4gANvtjjNVpd1toRsyb777AEuTuFAkphc3WA2H7vGIUjVJBAk1S/CubxEUGdN1ULS/2/f+wIFfJD/rE/dP4r8F/sdf1IEc+O1GN3Umd0YkcYooCmiGhiAITO5OWM82CIJAlqbsVjvspk1v3KXRcf+DIAzNCPCWW6qyQlIk2v3W3xqUIakqBTC/mhN6PoIooVo6g6MeFDm9SZ/+UY8syRAkAd3Qv5gA/zGtfgtvsSVPE+q8wHIM2qMBsvnzRYr+TbaeR3w5J54vqNKUJMxwbINy1CHYBLj9Jo22TehHFEmKoopkUYEg1Eyvljx++wxNqDGbDsePjyhkmXvv3EczVc7eOCUvC7IkY7PeIYoiWVXx0YdPUGqRMsuIy5zOoE1Fhe9tSZP9Lv3qdk280zBdiyQI0TWFVqdBlhUs5/s9/GanQRGnKLJEZ9jGsPcpbvV2n9Uty/tStaKprBcemqlTlRWr6Ypmr4ms7D+e4m3I/GLO6nZDVVaIkkiz5+LP10zuHeOtfOY3S3QZ/LREWuwQBIHrJ5c0ek1EEWTboZZlRsMOqgz+i/1aWxiEKJpC92yALsJmsSXZxkhlgSGrvPX1NxneO8EPUgRRYrOLafcr6jAh3u4QgLLVBE3B7rRQTfMX9t4fOPC38fMI9yFl/sAvFFESX+cw/zWNloMoifjrHd5ii+naaIbObhOQZQXD4/4Xf+s0bayGSZmXXwSF/G3kWY4gStjNBlmaUxQlVOC4zr40WkGz7/6dx9vsuBimThKn++Ey6+fPsv6b3J5fkSw3lGFCnlegGNRiTrzxURSV8dkISwNZEfnat97m//nfvkN/1EUURPI0x7QtBEVBazqcDHqoLZuyEnjw+IyyLLl6fsPtyylVVqGbKnZnf27dZoPrZ5e0O02KtKSuQUFArSvqMGT86JTJwwnTl7d4a59gtaXMCyRZQIwLdEMFScLqNDm5MyTyfMqioBZlTMekKCvyJEdRZZzevjVimPr+Bk0EQYQ4iml2Xcp8P2S4W+5QTZ0aAVGAcBeTFzWWbSDKMkVRsQ1Swl3M8WmPxdWCKIjxwwTVNKjwcdouSb1GlUWCTUAWhIjaPqBkPV3z4Hcfc/Xykg8/esH9RyeQpViKhGY7PD2/4dmTF/wn//KfUIUxwcU1VZIiyjLRfEXz4V2i6ynK/bv/4GCWAwd+Vn4e4T4sNB74lWA3LLIkw+02yLKM9XxDnmaouopp6zRaf53KJYoiovbTxbMsSgxLpzvau3RVP94tVkQQBQz7Z3tq1gwNzfjFl0m9mxnZaoUYxeR+gIBAKRfYnRbr25e0TltsL67wixIhL+ncGfHeNx9x/nyGM2wjCwK2ZWC6NlFe0uq0MBoWsizjNG1uXt7irTyKskRRJCRR4tVnV6iaTMO0GPzB+yyuFxRKia5IxLM5az9AN3Wi5ZoHv/s2W8/HbbYoshzfC6jqmtaghSTLHN8fc3L/iN6kB6ejfRVE3rcW+qcj1vM1UZRht2wiP0BLsLUAACAASURBVN63OaqC5x+/Yj1fM5j0uf/uPVqDfd/7zjcecXs+xd/4xH5Es+ciGRqXL273rnadFsuLKb4fsgsayIZBFNwgqgqyZSEZGromka589LbLdrmDukZICwRVplxtif0ES1cRqNhufI5PRqgNA72u+cPff59/9mffRlBkCkGgVBTyxQoEEc2xSZYrlMmQNIoQJYmsKDBN87A2duCXwk/zKvf5yQItAMZP+PmBA78c6pqqLPHmHkWxX4BOooz17QbDMvb72n8PVE1FURXagy6qphBuI8q8wLAN+qfDL3rjXwZFnFAEIeVqTeztS9iSY5MXJfE2Rm7YkCWsXs1QDZVWr0mw3mKNusi6wuefXHL/nTvUls50saHRsFGkCilNyOKKj/+9x/xqyfWLKWmSUlcV3tLHMDUEeF2KbtIbtoiimGLrE262lHUNYYIiiUSLDZ1+m/nVCn8XkUYpQg21aXD6eIKpKeRZTrjbD/f9eIde1TV6J0N6J8P9ay1KPv3eZ8iKxNMfvsDf+NQ1IMCzD59zsuuTpTmzy1tUee/A1j7qodsW559dUBY1sioxv1zQaJkIiPhegGmqNAZt0jjFHTQpsooizajqGlGVieMEEVBUmaooqanJshzdtXn07gMqP8W7XTK2jgjXHq1xF7KEepuCoWMdTdhqJslsiaprCJKIrEjEsyXpYkGJQN7rImkaRqeF8lOy3w8c+Pvw0yxPnb/r9wcO/KowbJPZ9fIL0QbQTRVBFEjC5O8t3KIk0h62WN9usEUXq2GjWzr94/6XPmgUhyHZckO83VEVBcgyu6sZRqdDWeVs/RhZEkEUqWuIwoRO08Gbr+j02mzXAXmacfXkCqmusaqcq82aJExJwhiz0yYVJcIwpogzFF1lt9rS7p3ib7aUeUW71ySOEkRZQVVlakBRZBRZpgIQBTRVIYhiNE3br5IBmqEQbUMoS6o8w1+s6BwN6U36P/G1lnmBqqsEXkhRloiSiOPaCIKAWObEYUKyC/BmG3RTQzUM6qKiKEuibbyPPk0qqrqiFiXe+P23KKIESRQY3j8lyzNkWWF1dcvOi2g5FnlW0ui3SDY+kqaSxzFOv0Ml1MimgTjz0WRonx3tk+EaFmUY4i9WCIJM7ocYzQbGZMhNLROJBvf6A4pdSPTiAsEyETWdmycvECQZu+2iGSqyqqA6DrJjYViHXviBfzg/T6n8wIFfGYal0xm2iXYhRVFhWDpO06b+ORo2lm1i3NH3U+my+IX3+JdNlsTUQo1q22RxSprs/dpVSyeMcy7OZ5jvnKC7JlVaoho6RV4gKArnn12QpQVllpMnKfceTiBNmV7MUC2NeBfuU9hUk+6ghbfc0ey6CEWBVBQ0XYuigpoaSYTVbMmdB0fEqw1FXiDKIr1JF0SB2+s53mJHb9Ai9nws2yAPEuSxRLRaEu8UtkHA5fkFeqdDs+UyOh7S7jcRRZGiKFnPNoS7kCRJyJKUZtfdT8orEmQ1ZVFQ5HvvcFGS9+XuOEFUFDq9Bo2GRRSlBL5KESVcf7IBoUZ3TNqSTFqWWBqMjru8SjK0toMkCJx97QGJv983FxUF1divkEmCiK1rLOdrtDBFECtavRa6ZWB32ntbWdMk2e7I/QBDlgiu53jN/ephFsRo7TbXzy4JtyGSANOPn9I5m9DqNVG2PrKm4UsiZreN7jYQgCLPABHVNBDEQ4/8wN/NQbgP/NrQ6bfI04wiKwGoX7uM6dY/vKwtSvtoza8KaZxQRSnhegdFQSkKqM0Gsq4iOxbJbk3gR2z8hEfvP2Z7NUWzdFTLZBMVfPr9ZxzfH2PZ+j6cQxLI84IiTVFNHdh7qyPKVJGMpEhYpsY8y7FaOrqhUVYVrUEbp2li2BZ+EPHmt79OtvWpigzZMNj6Ka/Op1gNg+nNgvHZBE0SyPKcKkmgFthsfRbTBW6/IrxYMF9uOT4e0x8PaI4aCKJEnmRYlomsyjT7TXbLHUcPjkmiBFmSaHQaFGlO96iL7hjIkkxJzcmDY1bPr3j63Q8x2w00SWE1XaEqElGcomclu3XA+P4RQZzQabU5ORsimxqNfovtNqYUBJSqokhzyrpGkBXS7Y4sy4nDjCovOHvnjCrNKZKMKkyok5TNqxvsoyF622W+iamAJEwQhArjZEToh6xuVuiWRroNqIuKOIxp9ttkyw1JkVOWNclqg3M0RNZ0Mt+nSDJUx8QeD1H0r841eeCrx0G4D/zaIMkS3VGH7XJHmqSomobbafy9y+RfZdL1hu31jFLXWFz7FFEKgo/V6yCUNf7C4+zxMQICKz/FHI+oypJUUfjev/q32E0b1dDojrrkYUxVgSCJmK6NKotksoSiqER5hdPW2d74aLLE/Xfu4y23xHFKq+cyuTtifDZCU0SW8w2btY97bFPXNS/OL3n+6SsQKjRTwapNdEtFTDKO7kwogx3IIt5mi+7YrOdrZE2nLirWS4/N1qf+7LV1rCSiKAr9fpf2sE170MJtuziuRZ0V1JScv7jk5mZOlMTYtoNjmayXK2xVQ1AVVrMNdsel2Xfxgwi30UIQahynARKIOXz+6SXR1kezTDq7iFKGIEjRVJnuoIlmmMRZii7JIIsIksidt0+JXl2TrDdIuo4x6lPrNnpRElzN6L33BkkQ4U+XjMZtyjDF7LfxdzeURblfSH9dEtIMgypNKaMQUVZIk5R87ROnJWFRs/MTeoMmyasZ+nxHEiRUaUZ72KIz6qGoEnrTRZIPH9kHDsJ94NcMTdfoH/W+7MP4pVDXNWWakSUlz59PiXYBIvs1t8wL8KKMZtNk2GkiKirecksSZVitvXvZG+89JEsz2oM2Rw8mFH7A9MUN3bMRjX4Lb7pEsQ0KBAzLQnVM+kddLFVDUUQaTZuqqpFlEep9UIretLHymlKQkRWRH333h3zyvSdQQRTEJGlBZ9DBajs0bRNNFDGGDWa3axRFxnBMNgsPxTC5Pp9y9viE6fNbju7vXdi2yw1FUaCrGpEU4bYbuH2Xs/snUNX85b/5AYKuoJg6/nTB9GLB+998m4vPLmh3WvSGbZazFbpt4K18Vostxw9PcNtN4jhDd0ziJGW19BElWF4vmK89epMuVZ7iuA65H1FVJapmkFX7tszb//g9wqsbdhdX1EC29ljP5rTfeoNVEKMrMlWeIJkaTttFLjKixYbm2Ri96WA1XYosQdb1fXiMJFEXJSDwOkeGOIrI/Bg/rbi8WHL5XOO9P3yb1eUcscjoDpoYZcr2s6cIQo3acDAnIxrDnzwvcOC3h4NwHzjwFUEQBIqyoqhKdustkR9SpTm79Y72ZIBulYzfPkNWFRZTj3d/5zGaY7Je7ajLmrKqXs8CtOiNusiqxPGDE5azNbIsMnp4ircJyIqKrK7YzLZ4wRZ92MK73ZFlxT4lTBJIy5rWqI3dtFFUhbqqKbKKwcmY9cLng+9+RFFWeElMWhfERUyz3eD3v/11mpaBKItEYUAQJHQnfa5vVrhtB1VViYKYKIgo6xq7YbHZeOR5hmE20CyNIs/3PvGiSJalFHmJv/ExDINGy8EPQ5x2gzRLKPOcIsvYhQF5WXP04IgsyvnOv/0uiqry9u++wWa5pj3qkmcZjWETqZawbYuLZzOESiAJFvRHXU4fOERlTRiVjBsW25cvqWsoinyfWgfUaUJa7x31hrLGYNgk8D3SXYDZsMmzAsWxGLx9j3DpIcsiRZojyRJGyyUTYH29QGvYpNsQVJXtNiDwIxafvuTh1+7TcnXSVYoKLD9+Tl2VOIMe/mxFVVb4YUJvNEA1D5Pqv60chPvAga8QaVWhOhbtYZc8zqglEc22yNMMU5OI1xvc0QDd1PCXW+KyQpQlzt48RRQFFE3Bsk0Ubd8+kDpNZNMg8Hb4ax/JMEi9LS8/uWR5s8Rt2QxHLfyNtxcnQUKyLZKFx3rm0Rv3MB0T3Y/2fdxawm01efy1x8RJwnyxYDFbsliucdoWtQj/9E+/RfvOCWrTZb3Z8dlHLymzGaZhUaYlZ4/OmF3f0hy2kPUGvVGX0/snCKJAVZZIkoSmqSRRgrfakcYZICAIEkVSIdsSkqYxmHTRRQXLsSkQaR/1aHdbfOf/+C61KPDoGw8ppZLupMcnP3jCy/NLTEtncjLi9NERtuWyXYeoooCh60xfTAnSEqmo9z1vTUEQBPKifP3uCAiqynYT0XQtSlkkubwij1OMhomoaZRVSZIXVBRonSZlmuMOujgNgyovEKoas6jIshLJtgiSks8/vUTTNQZHXSQB6iRDKCvI9jclAgJpFFEh4k+XyKLKxy9uefP33kKzrS/tWj3w5XEQ7gMHvkKolk0YzxncHROEMXmSE262tHouzaaF5tgE3o6tl3L1ak77eEBZg6YqjO6OsBvWF6IdbEO8pUeeFwTbENM2MGyZi6eXFFkOVY0i1Hzwr/6KzsmArKjpHzcxTB3VsaCqmN8saHeb9MYd4jDBW3nsVltCL6RWakI/ZrXacO+NuyDDfLFmsQ144+0xesMhLW+49+AUtRaJgoQiz9Fdg6LKsFwbXdfpdFogQJEXWI7FYNyjKiuyJKPf6xLuIibHI65fXJOEMa22y3K64uzBCZ1ug+ZRjygv+OgvP0FTVQzT4A//+H0sR6egZruNUBWRbsdlvdmy2wbc3i72CXBBQqFIPP3oJXfevsPTv3pOp+fy+SeveHgyJPcj5KKkrsCeDEiLmixJEHpNijikqsAatHGPRygthzDJWX5+gWnsKx+5bTC9XvDsgw2qaaCaGpIoYzkW18+nPPn+U5Iop91vYckSlDWiLO2d/aR9pKsoCNQ1VGVJLe4HAG8vFwxOFgzOlP8gUe3AbwcH4T5w4CtEZ9Tl4skl16+mjO5O8G7XjM6GtFwd8oI4y/BXAatVzHYbEhcVvUmP8/NrltMV7WGL4cmA3qTL6nZNXdfEYYK/CUijhFbLxlRlxLrCaZkka48szukOm0z+owekXkhd1ezWG7Z+yOzidp+9bRlkeYm/8iiykjRM0RoqVDV3Ht/henrL5eUNRycjBqM+Z/eOUaR9Lrrt2kiSRJWn1HmJVBr86Z//MbsoYTjpEQcxmqag2ToUML9aoWq7/fnotsniFG/uUfc6WHctju5NePTWPbZeSC0p6I7O6sU1nW4bURS49+iEdstBlUE1ZKYvrxkOWgxGbeIoo6xrLp9f8s3fe5/P/+opWZwSRRlBmHJ8f0y31yL0QqKzAe13HmN4PkVdkdY1H3/8HMUwGN8ZkCUl/ffeRBAEojBhN9tXLcxOh9ZRl8AL8Xc+kqIj6CrXFzMMx6Q36nD9ySt00+Dk0THhLqTdaWCqElfnl7zx7n3UrQ+yhtFsUGYZSBLkJdagyw8/eElV1dy8mrFeBfSO+7R7rS9u2A785nMQ7gMHvkJIksS7f/gupmszfTnl5PEJZeBDLSBbJqvbDWlWsPECbl7eIl0tuL2YMbk3IckyqgqmL28RJfGLpLSyKKmqkjKpiFYbyjSlihI0XUHrNlkv1tx5eMz26Yu9hzcieVkiyDJBBvPZFsWQ0TUFQ1d5+NYpj79+j2efvEJzdD578ozp1S11VSGJEh/88GPeeOsh7VYLf+WTJTntcRtFV8nSDKdpE4YJrmMhixK9QRfd1rh9NcP3QgA0XaUzarGarTA1lcoxEfM2ZsOk6dpkRYXbatDutgn9kDwuEGoBfxXw/jffgCCALKUAyizn/EdP0N0GkiaThhkPvv4Gy4sVoiQRhgmKptIftZmMWiyfvyITS9bnV8xsHUXSCIKI509esfV2SJKEKAnYmka49MiTnPG9Ma1xl9V0w+3ihpO8oNPv4HsJF88usCwDBIHtaku0i2j1mhiWwfhsQJYU+GsPf75CFEXiNKe2G/hJQef+GeQFZVUhahovXs64fHbD0cMTXn5+iSiIvPjknNOHpzz8xqMv1fHvwK+Og3AfOPAVQ9VV3vydx9x984zr59dsspxg7ZPNtxRFjaAqzG+XxEmGlBdEQUyWZNx/5y5VVbKZbSjLikbLwWyYiALEu4i0yEklgSIraPWbeEsP56jH4O6YZL3Bn6+pkIjThHAb4E4GxFFCGicYho2SZ8RBwNXWZ/LohEdv3WUThFzPpoyPhuiGtndjy0ouX14jZFCUJdvNDtVQaHZd0jSjruDq2TWqvs8pP3t0Qi022Cw8ol0EooAkiWi6goiAIu2jPQVRRFXl/a67IGA3G+RZxnK64ublDYqqoAggVRWqJlFLCsvbNeNBF+90grf2oJI5fnDM3TsTpi9nmI5Bq3+XIowYNA22n59TJTnxeke93qCejPiLD35IFCRUeUngh4iCwJ2zY5KsonU6xnFt0jTnL7/zKQhg2wYN10EzFKzGPngmiTMc16bIChBheDqgripuL5eohobVcjENlbKq+Df/5/dotmzcrosX5nSPeqR1yZP/+0PiMKY97rKebSiTFFERGUx6bGcLbp7pnL31AFE6+KP/pnMQ7gMHvqLops69d+6xO+6zvFlQFiUXTy55+ekFkihTlRVFVqCbKnGUkCQpm/kG1VCp6or5zRzLt/ciaGlkm4QkL5EEgeFJn/6kB6JA/3hAOlsgyDKUFYqiUOUlVVVTI9BoO+S+D0LFbhuh2ibC55e0j/vsogzXaXLx7Jo0zsjLnFa7iaqqhH6ELAl0ug55XtI76lFXNZ99/3N0U6eqKoos5+LpFdbc4oPvfEgSJbS6Lt1Jj8X1HMoK0VTIthFW0yZJUrbbnCRK8T6+QDEUNFWl02/jXUxZbXwu+i6P3jgljhLqqiZbBTy4MyGYDBFkheGkj1qBGKcIsojhqHTfPKaKE5JtuLdJVSXyNEdMMxqOzcvzK7I0oz/ocO/RXU7fOIFapD/psVpseP7vPkWoBVRdpjPsYLsWQi1AvY8vlSQR6hqnaVLVFaIsousmmq5RCwKmrVMkOZ/+1WeEYUIQJjx7doOkKHzt2+/Rbrvc/foDIi8kjiKSYI6sSfR6LQbjNqZjoFQl25spgqrSHPxmrkwe2HMQ7gMHvuI0mg6N5j42oD/po5kan/y7TynqklbXRRDEfdZ1XtFomGzmHtPzG6IwQbd0epMera5L42REnWUIdU1dlsgNA1HTWM53lHGJ2uuQrjY4bZswK6hUDVGusS2dKAop84qqrsninEQKKFKXq/MrLNtgMO5xcz3HMg0ev3mPZsOFOCX3Q+qyQhCgihpkNZRFhSRJxEFMVJbk6QanadMf91jP1myXPpIo4romrX6T7e2aIkmo1iVFVRNHGUEQs1xsSeKMk4fH9HoNksUaSRDZLj3y4gir3cTzQiqhxr/ZIOoa3nqFUgtousLs1ZS7799j8eoGzVBxx21kU8O/2SHpKmVVU+QFbrPB6GhAkqRIssjR8QjHdZAVhThMKLOCd37/beIgRpQlqjxHoaaiQjUUnJaDJgkUYUi2WNKe9CEvWHlroKLRbuC6FpldsN0ETK/mgITdsijyhDSKOP7W2yRBQh7nRHGC07KxNIlOz0WjInx1hdy0qVcLzNEQr4bm8CDev6kchPvAgV8j3I7LW7/7JnUtcP7ROdfPb/al1+MBk8cDgvWW1fWc2as5VQ0ZkEQp0xe3NFwLTaoRRJEkSxEkmTQr8W7XqJZClWUMjjqsNz7d0zF+kKA3dLqjNossJvZjGqZOsNmhWAZFCZuFR73c8u0//gO2/pZ2r8Wjtx6wm3tE3o663IfC6JYBZYEgyEiqRLgNKYsSQRSpqFB0lemrKaIi0TvqosgSrW4T0zLZagGSJOE0Tby5R14mhH6CqsrIssx6vmHctel0XXZeQLwJOP/oBQ+/9pDGeICflpiaRZxkdI4tdpsdqqYyfnhMHO4H49bTFa1Og0KQ0V2HIitojFpIjk0zzrh/Z0IQJFjufhf92Y/Oufj8CkmRGN8ZM5j0yLMcQ6gRkpDVc48kyQjiDNcxKcMQb7PDsi2C1Zb17QYvqxDLkk7PJV6tEUWRlmty5/Eps6slWZzSP+rRGXZYvZpiaCrdnkNVFjimSu5HmLZBtdthqDLFzgddo1bWiBXMbtaMH4xxnENW1G8aB+E+cODXDNuxGd0Z4i09BEkii1NqavzZCkkSSbYBnUGLMIgxFIVgF9Eft+lOWrhth5urW9J1zO2zKyI/pjvpcP3qlu64wy7K2M7XxElBu+tiaTqhF/DgG28SeFtur2YEG4/tzmedZrS6TURJJEtzup0uDXOf3tUZtNCrkjhKUNTXg222QRCmjE6HPPvRObCP1eyOxrz49BXbtY9l6ew2O954/z6yJvP9v/gh189vUDSF/lEfyzWJwoQ8SymKEqvhICoyJQKKJtHqNLAsnTRMWFyvkDsNMlEmrXJqUWC78+l2WhR5Tl4WKLqCIVukRcGz5zccDdqY4x6GZZBmJVfXU3arHYgCRZAiWibL6ZrzH53jLbZIiszTH53zR//ptzBMHTnyKfOKKIrZrn028zWnb91jdjnHahiEfgC1QJHltEY90jjn6vNLti2L9XTJnbfv0e46+LsQ3dobzsQrj8WTF1gNC8MxyYoSZJnJ8RDTUpi9uKRME3TLQkoDagQM1+Xm43Py5ZLusI0zGWB12l/ylXvgF8VBuA8c+DVD0RRkSUQQBGzXwssKLFMl9gLMlrXfAZYVsjSj2bSxOw2GpwPKLOJ7/9eP8MOI0ekRvWGbWbFkPltT1jWpHxEKNeQFu9WKpmsgyzLTqwVplCFKAq3xiNZkxMXLG773nR/yJ//8W5RpRbyL2UxXnD48I40zqlLBHriYsUGZ5himim6qKK5NvQk5fXRCFsV0Bm0W0xWCIGA1TMq8RDcMDMdiOd0Q7EIMRydNChbXSxB6NHoN8jTDW+zIioI3v3Yf2zGxj3ssr+YUaY5qqMiOw83LGf1xl6c/+JRgG9MadgjDkGwXIgAlFaPTIa1BhxcvboiinKP7E4aSymo7Z3Y9o6og3IV0j8Zs5h7+OiKNM4ZnQ1Y3S6hrom1A01ZINz4oKvPrJXVdUyNS5TkAsiwjCAJ1XaNoyj78JS9Y3S4xHB1BEFlez3A6bX7/n/4Oy7mHbRsE8zVlBbObFU4jxnZMKgX8MKbKYookoa5KwijGtE0EWaIuKhbPr/Cul8THHUZxgqxqaM7BsOU3gYNwHzjwa4jbbdHqNwm8iDIrSH0ftSgxVJnx2YikKBneG1Eke8vUF94WXZMQNY34dsHFs5eMjo6QDQVZqBDqmngXoKoiRV0x6jZRygLvZokqixiGSprmrG+WKLpCs2nxT/7Fn6Aj8/yTp+zWPmfv3iUOI84/fYmuqqR+iNMwmNwdo7oNRFkk9GKef/iCzdwjjmIa1wvagzYnD45QdZU8L9ANHUWT93vogsDgdIgEZHGK03aY3BvRdBtUgNGwmNwZ0Rt3EUWR9vGQ7XpLHOfkRcXRwyPaXZcizdh5PmWac/tyzfjOgCLNkTWFWlYQVBW74XDx4pZaBG86Q5El0jhF0TQ6gy7r6ZLh3WOKrCbYJpRFSW/SZXa5gKpEViSMVoPZdI2/2qLZBlVZkRY1um0hSRKNho2oSoiqxmzm4zQd3vujdxmMBxRZynK6z02PooTpi1tsWyPzA/onA5L5hirJkKoKo+Vw+2rK6d0R5qjPZrYhyXL8oECeuOS7iBqBIi9IkwI/SCgvb9EcG8s0sNsOgnCID/115SDcBw78GtLsNBidjrhILpE0mTqA/r0h7bbD2//x16jyit3Mw9/siMYtnnz/Uxa3Pv2HR/snv7JG0fYrV81um6rMCZcrFBHsbpNeq0Gw9lEdB1GGxYspcRChmBrDO2NqIPITrmce/aM+D9+9R1FX+H7MoN9ESDMsx2C92vLvn11z8uYd2kc9Ls9vuH05Q1JlFFX9/9i7sx/pr/y+7+/z29faq3pfnpUPH/LhkBrOJmkkS5ElC7Fh2ZCzIEFuEjh3uQmQi1zmOkCuoz8gCRLAzgIEUgRJiJxInoUzw2XIh8/W+1Jde9VvX87JRTOy5BhxhIhDUawX0OhqVFf/CqiD/tY5dc73QxYXaJqgu9lFSgVKsRgvSGNJNI9uP9NexWzs9G+XxkOHje0erUEbITRAsHWwiWEa1EVJoxXg2AZ5XmEGHpp2G2Qy2GjjuRaLyZzNwwFVWYNp0ew2WE7nTF5dki5TXn98h0zUJIslg0ZIf6vHYrqiriTdzQFlWjK6nJImKW0VsHO4w8G9bTYPN0jjlEJplHlF2G4QJxmabXF+MqK302fz7gBRlZRKcHYyxnB0dg4HlJMx6fEJlu+yvz9gntU8++iYWkriZYrKcqqiwrZMDENHaBqGZaNLiR4GlJaFJnVGn5ygZM4qfobf9OnsbaBrQLPJj398DD85Zu/hLv2tHvKlRACNTpPudh9n3ff8S2VduNfWvoSEENx5/YBWr8XNxQ1FkmAUKRsH24isJLq4ZHp8jSpqnF6b/Yd7HL3/EplVbN/ZYXhyge1aPNzdwQ0CjLogWvWYHF3S29lg63Ab+50GLz44Jp7Niacz0HVkpWNYBk9/8Iyw32I2mlEuYxzX4vL8hm7LZ/b8hOhmht/0cdohQegyPL5muUw4eXnF6acn+E2f3mYXpRTRIrpdJUhzZFWRJDbxPMK0TA4f7hLNlixXCYZtkkQpo8sxrY0edS1xfBvDNJB1TRnHIG833wlVU87nGL5Ho9dEVRWL6YLWoEVZFJycXtHdaLIYTnHbTeLlDaZtkEUxl8MJtZSMr6bcfbTLfr+FYTpcnk+ZXMzRNEG70ySLM5aTBaZlUvw0RTcNlvOIVttn7827TMdLZtMIygo3dJkvMsJWwMmzU0zb5NHje8w+OaLOMwwvYDZLiMsx3vYmjmehocjyirAXIoDt+zsIAU4zQKLRaId8+sGr2/Q1y6Sx2WV6OeHqYkIjK3j8cw+xLYOXz895/I0HuJpAUxJdFji+z9MfPecoL9l7/YBH776Oaa9bp35ZrAv3k2cU/gAAIABJREFU2tqXlBCCzqBF2PJZTObIKEJIRXR2QTFf3B65ymLUdIrf6dDaaFMVBTqSJ+++yf6je5ycjsnTDFSNU8Mv/Du/TujaqKKiyCuC0Ma2uri+R57laKZ1uwN70MJwbVrtkGS2YHQ9wdJ1bKGIlhG1lGRpTlVJgq0umqHx6pNj3NAnjTPyNKfMCizboNVtsBpN2b6/j9f0Wc0/ZJxkCKC31UEIWEwjirTg/MUFVVnzpOljWQZ1UXD67JwgtMgXMZPRnGwVoyNBSnTTJMlLrDAE2yKvayqlY1gmhmUznywYno2oiwon9KhrSZHmFFWN7Zo8+/Sce2/cpeFbKKETRQlKShrt4LPksBqlFMWquF0RaIacv7wiK2oWy5giq2i0m8STFQtRc3xyxoc//ITFZMHf+3f/DfQkQRM6Zx8fUdcVutDYsmxUrRBC0N/u0tlosbXVwdQ1Tl9e8un7RzR6TS5PrynSEtuzyZM5RVYwHy+J5iukVBw/u+Dw8QG7uxu4SlKvIuLFEsMwcO/t8/rX7/ODP/wJo5MhG/sbDPY2v+ghvfb/0bpwr619yZmWSafXZhYtoYIqTamKklbLp4pT6qwksHR27h/iNF3qvCBsNzk9uWawvUFn0GY8nHL48A2MNGF1dIJMU4ywwfZWm9HpDcIQhE0fXJvnl2O8ZkipJK5rI+oQoYFjmsiqxHZdqrS4LZyGhlAKJ3A5f3nF27/0NXbv7ZBnGa1Ok2avSdgKSPOC049f8tYv/RzNbpPrsyF5nIMSjIZTVCnRDR3bMbl6eoylQ6vlowH4PqdZhapKqrLEQrK4mSEEbN3f4+boCqexQPcDqrJiuVjR3u5iOyZJZKGVNd39AcubOdEyod3rsIiWXJxfIXQNp+Fhmiau63Lw2v5nM+0510dXdDZ75EnK/oMdiizHbWlYgUOr3yJsBkTLGMvzmY5mXN+MOD06Q9YKx3e4vhjR9W3kKqXIcjQBUgfLMBACUDDY79N0Ha6enRKlBckyQdcUCMHLD49xfQc/9LB9m8V0he1ZVIWNH7ok8xWr0ZzNzRaqzEknU0BRS0U+nRAe7NI7GDC/WlAW1Rc7iNf+Uj7Xwi2EOAZWQA1USql3/9x9/ynwXwJ9pdT483wea2t/0wldAwnoYPg+ZRQj0oT+bo9SCYLtDays4vinJzitAKUnHDw44ME7D9F1nd37u0TX1yxOzhC1pEoSNNNCaSWmrohXK3KpaG312X/9kOPn55RS0mz46GnGYKtPWZYYWY4yJd3dARpguhb+RofT4QrN1Pnkh0+598YBm4dbPH3vGWWSc3T2Kc1Og8ffesx8MufwtX2qomIymmC5Ll7oUSQVVVWi6gopFWmUMDm/obvRwY4LCkMnX8T4gYPSQWg6pmMyny4pk4KqVvgYCE0xuxiz99ouaZKj6TrdrQ5h6LJ9d4vZaE5RSuIsYbA5IEtyVKW4Ph4SuAFKSlCSaJFg+y5+wyWNYkbXUzb2NrADB9PScT0bLfSwLJ00yZCqJkoS9u7u0NvokawSOps99vY3qZMCJ/Qok4zBgwOUbXPwmkvoO0TLFaPxDGFYFHlMllbkRYGe5HgNj3uv79MbtPB8l8UiRmoaYyWJlxFh4FFXFYahU0fFn40Vy7URskYVBUEjJIuK2zdla18aP4sZ96/8y4VZCLEH/Dpw+jO4/tra33hC0zBD9zYbetBD5jnlfAFlQedwF9Fu8tHvvwc1hO2Q+28/pLP5L8711mlKEcVQSRC3y/AIQb1Y0Oy2kWmGZpnIOuPg4X1++uPneKGHYdscfnMPoUmWswSv10TPczQU7UELYZlM4xLTy9k6GBDNExQaLz54RZXmXF/doGkCXdMYX01wfJsyKQhsg1QzkFWJZTvMJyOyOEMLXPxOSJ2XVEWFVIoqy5mlBY7rITWd6XzFdBbheC6BFNTG7Sa2LM1IljGtQZuyqAlDF8szMFBoskCsVty/t8WqrHn17CVFXJAmOS+Hc7YON9n+2gYqK4l1jY3tLnbgMLoYYXk2e/d3uHNvG8ezsEOPaB6RLiIsQ0eEAXuex+Zej3gRMxvO6TRCxsdjzj+5YPtwCzdsYDZbfPCjFwgB23t9pp9Fm4o4xu00WC5ihNBBaYQNn3e+/QitLIiuhqSaYHBvl+7uBhQF8SzCNDWQFc1eSOXqVEmCbRnYloFmGui2S5bMuf+1+4Sd1hc3eNf+0r6opfL/CvjPgP/pC7r+2trfOP5gg+jqmsoyaYb3UVWNZpiUhs7xT05xg5DB3S3uPLmL1/D+wmOrskJJuN2GLNF0/bZ4awZUFbqqyZcFSoM0Sdk83MS2Le48OmA2XtBsNRgc7OI2PGxdR+O2H/dyldPLCtx2yM7hJuevbju4/eifvU/g22Qzhd9pMh0vMJ+fQyWxgwmryYKyUkghMCyNN7/+CFGXBL5D2A6Yj+c8/f5TdNugs9XHKSpkBScvz7g5G1Gmt0eqDu/tELQb5EkCVY3QBHVRsbHbxxE16XhGvopRdY3t2lj7G+hxxsHDA6JVDLrB1dk1dVUTT5ZcPDvjzuNDrl9e0tnq0tvqsbM3wLc1mr6F2wy4fnGBQuGYBtLQKIsKP3SYDBNmkyWmbZGtMmRVc3V0jed6jKmxbYuqqggDj/nNAq95u6+g02+TTOYMtrrUSoBQCE2wtdNjenmD0QoxDJ3A0RFpdrt07thsbnfQqZmd3bD1cA/b1CiXCzTDxOk0EYHHo2++SdhprI+Gfcl83oVbAf+bEEIB/7VS6neEEH8fuFBKvb8eLGtrf3V0Q6exu02VpqiqRncc0DUWN3P23zjEb/kEnQYAdV0TTyZQ1ygFsqzRTAu716Wcz1GOhhICf2+HxckFwjA+26HeZRlnmI7FYLuPG3q4oY9u6Ozc2fp/JFPVImI6nHFzMWI5X+EEDqZr0d/sEk/ndDY7TG4Wt2e0WwGlqnn53jP6O30m11Ochk8eJ9wZhEyvRtykGUW/Re9wl1/8R3+L5eWEZDLHdiw2dgc8ebIHKEoJs1nMdLxAsy1EVVGmJcPLEdFwSrMdEF9coguwLIFm+YiqRitLbMvm699+i7rISVcRxrceUwjBs+8/w3FsxpcT9h7tEy8i3MCh123gOwLL1ImGN6gqI18laLqO2QgIex1uLqbMhkvKacrlxQjd0Ln/1n2Cd13uv3EXxzGQpWQ2WzC+XlCXJWVWEM8jOv0Wnf0tDNcmj3KSNGP33hamLKhWNnVxu5FOqyrqMmf/0T7Do0te/PhTkJLB7galrrN3fwdn0Lt9YUyT5mDwMx6ha39VPu/C/YtKqQshxAD4fSHEU+A/53aZ/P+VEOIfA/8YYH9///N9lmtrf0MIITC9vzib7mx1/8LPq/GY7PKG5OoGhcIKA3Bcoskcr9XC7A2QVYXhu1SlBNdFoBF22hRCZz5Z0eyGVFKSrFK88LNGI2mOG7h/dp2qrJhPlmimgWaapFFGmVVMzqcM9jaYWzqr0Yy6rNi7v4tl6UTLjNPn59S1JFrEOEnBO995wOT4HFkrmv02u28/xG8GXB1dQZ7h6CCThJunryg6PjqgeS5hu4N7dwPfNqhWCVLB/cd7ZEWNoWl4vk2UFEST21CT7laL2rJouBbzixtOP31JXStsz2Hz3j5vvH3Ile8wGS/QTIO9116nu9Ek1G73BKRJRZnmxNMZTqNJlWSUq5jG/jaL6YIyycjiBKTCdmyGJ1e88fNvEF0MefHqAq8ZYocOB/e2eP9PPqYzaCGkYj6csnFnh8V0RbSIuXx+QRJlvP7WIYamk2cJlBVmJ8TzXM5ObpBpjuO5oAmiOGN6OWNyMaaz1adaLjEdi+7hnO2Hd9Bt82cxNNf+Cn2uhVspdfHZ9xshxD8Ffhm4A/zfs+1d4EdCiG8qpa7/pcf+DvA7AO+++676PJ/n2tpXRV2V5MMxxWKJEXjIsqRcRFi6hmXqLK9uCPe3OX85IkkSAt8nzVN0TaEXitl4geHY0IBoteL6ZEh/u4sX3PbRNkwD87NCEC1jxpdjZF6ysdFgf6dxW8wXOd/7o/d4/M3H3H/rLpsvz0kXCXkpmYyW2JaFAqpKkqUZtu2QCYHb8tl+uEfgO0xPb4+FNbb7VElKLRXJbEGBiamBVgNxjGsEJKMRmmGSFzXL5ye4gw3qSiJsi6vja+JFTLyI0D7WefLt1+lbbV598IxoeRtGUuQVkz/5gEffegvTNej3QjLD5OTolKBxD1NJ8ijC8RzIcxzfRylJKWssdKQE13NZXs3RdJ1mt0lZlPiNkCovmF9PUEKwmi8ZDkdgGuy+cYCtaxw+2mM5XZFmJUJoRNMVVVURRxmvnl1y506fIs3QNQ078NDDJvGLIZQV5yfXKAWtToOgHeKbOuVyTjJa3baoPZ8ipGLnrYfrpfIvmc+tcAshfEBTSq0+u/3rwH+hlBr8ud85Bt5d7ypfW/vZiCZzZFEhqxpVZSAVZtMHTcNpNZkcD9HDBvPxHL8dsriesJysUAKUJjBdi0YYUpcVrXaT6emEk2dnbOz0yZKMzYMBmgaO53L+8oKzZ+e89e1HOHXK6nJEtIjw2i3+9j/4Lp/85Ij59YyNgw2i9Jx4lZHEGQdv3oG6Zno9pdlvklU17Z0edhhi+R7R5RXh1ibFyTXp9ZBkvsQOfCzPI4oiXMeh1e+gK0m5XFEtYtIoxmk36O1uonsuGDqVkuwcbLCazDEONpFVzfJ8hC00wk4DVdfkZc3yekKFYHQ5QpYlfsPDkDW5DtEyIugE6JZFXRQYtk3TVkjXRzcM2jsbGLaB2/DpbHZZjI8Imj6dXov2VhuZF+i6jqZpSClxHBvXNjA94zYSdaloN2wSBOPzCdSSzkaHLMl49uGY1qDB67/8DTStpihAIpBFzfnRFUVyG+G60lYITcfwbeKbOdOTa4RuUGYFw09PsNst+vsbX/TQXPtL+Dxn3BvAP/3snZwB/DdKqd/9HK+3trb2ryHrEilritkcmWZUgDFfENw5QDM1gnaDOivo729xdXTJ8mKCBPx2yPRyjN1wyUVNS++jOSmaoaFWMbPTa/TNFpmjMbqZ0uo0oZbs398icA3mL0fIsiJsBuiWwXS6wrQtWt0QaQmCXgCGord1l8tXV1Rlxe6jfYqiQmoaqtlBMwVVVWA0GhhKUkUxVV6gUOSrGE83aHVbiLLCMHVMx0WlOqBwNrrUUqJZJkLV5DdLpKpouy6du9vIvCRepMTUlGmG02hhByFX50MsBWWcsExTTE1HJBmJrDg5OqXtWvQ6DXJZ4TkWpmWh6Rp1XhE+3Ec3bV59fEzQbJL6Mb3tHnVVY/k2duBgGRrFcoWkBmGTphlBM+Di5Op2t7seU+QF+19/k+tqjNcMKKoKDUGjE9JvB8xfHFGtIrxOi3B7wBvffIjX8amyksX1FMvUsCyNsBkye3aOZhhIIdBdG01pjI6HtDc7GNZ6yfzL4nMr3EqpV8DX/jW/c/h5XX9tbe1fIa9AKWRdA5/9A5ASlWfU5u2Z68UiJZkt0IQg3Gxz9eKCxXyJ7uicffKcnTfucrNcIE3B17/5NfSq5vzHL7j65BW+pbG12WM2mtLphghdUC0jEPpt5nctUd0+5eWUjcMeZV0zu55wdXXD9fk1nmPT8H2a/Q6u61PXNdE8JhGwe9AnzyVG0yNfrLBUjeaYBJ3w9sy4YeD2W1DVGJZBsVwg4xhhOiznC8zAR6YpllIgFLbvo1smQipKTeLaoFc2eZyiakWJxiJKSeKMrcNdZlcjDM/hzZ97hJOs+Lknr+G3Ao5enHH4YA9Z1ZSahu0F6KFOjcar959jd1qkSYHfCsnSiiLNsUIP0zFwA4fF1CNZrBAoth8eYgYurmdiInBti9BsIZOY/Yd7PP/oiLAZIOuaB2/sU0+nyDSjfbhN+/X7iLLETFIGTRfd1NDDkERKVlcTtErS3B1w+uIKWUuC0CNTgtVwQv3epxw8OqDRXmd3fxmsO6etrX1FZFmGEgpVy9vPqS0bBQhDQ2o6jm1Ry5oiL1ic36D7PkVZo32Wp51WOVuv7TOezMEUXE/Ht+lZlsnXf/5tBl5AOVpQJSW9QZf5+QW6oSP2d0gMA6k0Csfk6Z/+iPOTKx6/dpc//f1/TrRKAMXdx3dJspR4teK1hsvh4z2evfecy+fnbN7bJklLShSmkeLaNgKJY5qoqsLyHdzmbRtWledUiwUUBcJ2yIuSfJlQpBma65LmJZ1eG8PQKRZz6iRFcz3SeYSsJGUFyc0Us9Vg53CT0ekNeRTjND3SOEP3HWYfP2d8OUQ72CHodxmPI/bubGFZBtl0QbWIKMuKVqdBqWnMkog0Sjl9dU5r0EbLMhoqZLXMcDyHweEeaZqwWKW4DQc3cHFNg7pSFHWNyEqm8wV793e4OrlCVgq9rtE9h85bD3AbAXK5IltEqLxAs0yqpMbMK9xGiLvdRVUKw9AZjyPSKGF4s2S6ytm8s81sOEVoit72gI3dwfoz77/m1oV7be0roqoq0E0M30VoOmWWgALbaWBYFjLPEFIQLWLi+YpeJ6QsBbrrYNgGZaFzeTGkFgq/FzKfr3ADlzzNyYuC7/ziu4QarC5H6FVNY6vNVRzx/X/2A0ajKZZr0+53+f3/+Q/5jX/zV/neH/2Qs5NrHMvEDVw+/uHHvPmdJ2iiJghcOh2ft7/7hIutHncfbWEDq3mCQIHlEO5tk0+mGJ6LbuhUeYZaKqpVhGbo1FkGtUI3DEzfoYgT/L6H8MBwbcplRBUl1HmOUAJV19R1TZ7XoOuoIqPIaoRQqKxk59EBo/GUPIoRhsHOzhaWoROYFmldo9WK6NkR2XyJ4bpoho6NxG17xFnBeDhn+84mgetimxqWqXF1fEWS5ciioNlpEs+X6AebqGrJZLEgWkRURcX+k0dkecXi+ArDtsCQlGVN7+4ejmVQrSLKVQJ5iSYkMssRGkTXK4zpDKvVQvc9Wv0md7/xkPNn5xRFiek53Fze0O83OPvx7VG5Mk5o9dt44e2KxNpfP+vCvbb2FSGrCpVnaK5DeGeXbLaEukZzHHTfpSpKak3gOCZ+y6eYL/AaPsadAbptcXJ6gek7mLZgMp1RlhXNRpOXwyMMe87V9Q3G3ibFoEGaZiQafPDymNnNDMu1OTm+ZLaIaXRa1FVFvIqpqwpp6gg0vNDj8M4uDdvkwcNDfMvErWo6Tw6o04Tl+TVplKFME7KcYG8DtxWianmbDpYkaLqGQFIlBXWWQ1EiLAfb97BDH13TUWVGmUiK6QyhCYRlUhcFpmmAbuAYgjQtUJpAEwb9QRvH1Njuh2xvtfHaDXYPd6jLilc//JgyzWi0m6g8p0wypFQUqxjDcyntEsd0aPZbPHBdkDWuUKiqIq0r5tMpmqYTRymL0ZyNzT7XZ0MsW6OSGn67RZwWXF5NiBcRZ68u0GyT/Xu7xFLieD7lYkYdJ9RFQZXllIslpusga4nuuVRJCSwxqhrpugS+TR4nxElB33fodQJWswWGZjA5v8HSYDkcs7HTJ+g0sNvt9Qz8r5l14V5b+4qwTYvatKiTBCk0/O1N0G93V4taYToOs2fH2AZs7nZJkxzDc+h2WwjHoNEL+OSpwcXVEImk3W3xgx+8z2Q4ZTtO2N/bottp80/+u/+Few8OefnilBdPX9HqNCjSkre/9RbDqxvChkdRVgRhwMJeIKWkrAru3T1kq9em4duEDZ/V8yOKVYQ36FIsI5wwRJYVUhcI20BmOdPjC2xbRzduvyQ5UiqEoWH4PrKWYGiYrkNRlpTLFbZtYegWhA3K1RLNMlB1ibAMTD+gTjPisxzHdPFcC9+zabcbUOSIJCWtSuZlRV7WyJaL32iyvJzRctvgOtBp4XXbmEpR6SZFlRMvZhRZhuO6xJMF5BWpkhze2+P6coLle4xOh0hTJ4ljPn3/HMM2MX0Hx7YxfcnRs1Msy0SVFZPpnIfuHSgzqlVEnedQSeo0B91AKm5PDqQZVhCgakmVpghdxzRsisWKIAxJxnMagUUYuMxuZpiWTTRfUSuYGxNEniJMAztsfNHDd+3PWRfutbWvCNv3SKZThG4iyoLSMamWGaooyZMUmeV0tgbUec78aoxjaTT2NkmykukixbF13v76Y7Ym23z60xf8we/+ETfXUzq9NpqmMbwecXh3j3gZM7qeEC1jkiTF9RyklFyeX7O7v8nu3iY7u1vcubfHcrFC5TVX59e8++13MGRJs9sin0zIZwsqCXVeUSUZmuMiPJ/VZI5pZIyvpjQChyKOkErgtQIMT6deSVC38VoKgeUF1LXCsm3i4ZiyyFFliTBMdM9DMw2EYWA0GhQKylnO3lv3sQwNuVxhC4VaLdACn3g2RUttNMvi/GJMr9fi/R9/xP72JqVmMBMa5WzJ5GrEspJ0t/p8+sEnDM+uef3t12iYFnmUodWK5WiK2wzp7+1QSEleVXhNj+HJBaAo8xy3GYDQSJYxsq5otFpIIRhe3TDY3UTmJYjb1RRN16Gu0A3z9rYpb8NnBLcrC7qORFBECVVZ4GmAYZAsE1zPQRWSLFkxyVJ2GyFZXqIUFFGKbtlohnH7d9e+cOvCvbb2FWJ3OuTTKcJ3KcczZFYiswxdKTRNI40SglZA/+EBdVlR1mBYOr7IUHlNrOd88uEzoihiZ2+Hnb0dxqMpCBhsDlguVmztbZPECVVV0Wo1MW2LX/87v8Rr9/bZ2Bqwmq/46L0PkMIgLyocx+a7v/RN+ls9oukcy3XIpxPKsqIuSoSpUWkaUtd5eXZDmeX4eYXKCqgrmqGLjkJKhXJsdNuhSjKQErMRUGcVdtOnjFaYmqCOUlRWYrYb6L6L4dgIAZObGZPrMbpS7O1uko8naFUJqqYoCrLxBLvfYzWb421usndnl0bg38aTtppEy4SriyG9ps9smRJJiTaacH02JFkl1FWNMhWzyRLPsrFsm2wV4Wc5TreBfiOQeYFnWfh3d1gsIpr9Fo1Wk3i+Qhfa7f2DFqssIYsiQt9Ft23qNEfoGkKI205ouoHhOYhagm2harDCBnlRcHM9ui3UdYXXbCFsnXi6xDA0dMtGd21moznt3h4AVRRTGgZC1zA873Zj49oXal2419a+QjzfI5kv0T+bdco0IpvOQYHV6aDSAhkGlFISz2PiVY5SEhkl6J0WJ0dnvHp5zM+984T9rU0WyxUHf/9X2e53GXTaBJ2Q3/y1n6dWisl8yebuBtSSbLwkm6/QLJMff/KcpCiZTacYhkFZOsyyiHYWgKzJkhTLD5DVEKEZxIuESDcYnV7zp3/8A7zA5+69A4yywjJ1HNeginNaW13qJKeMU2QlQdaQZhjObbxlOZ5hNPw/+0wcz2dWa2i1Qdjz6Hd67L3xCFSF0HXybotstoAsp74ZYlY1pmkhtrf48OiShudgSUjGSxZH1xidkGSVUje828zrPKcqrT87epdlBdK20E0d0zVxDRcpFVbogq6xd3+X0PMxDY2gdXvePYoSqkKiH2zw4Xs/hVynTlN6gw4vnr5k47tfR0mJs2FSxjnejosSt2lxuushHeezsBmNapWS5xXZMsZvNdGEhucaGM029mcd4nTDZBXFmIaO59moukY3TYSmgeKzuNf1zPuLti7ca2tfIZPTKwxRk80WFLMZeZRgGAZSKuo0AcNGqBrdtplfTpheTujsbWA7FkZo02x4/If//j8gX0boAvqbT/BbIcoyObu45sOnL5C1Ymd3k3sHW5SjEUiN+HxMcGeb5XQO3IactPsdJoslVZEzX8VEO4rL8QI1nvGNr71G6+4+yXhCXNXMipLjyzHC8UiLmjjL8TVBXio028MxHawggDwjjxKEut05LouSXCaETR/Nc8knS8xmgLEx4OxiTKcdYJQp6XmG0wjIkwgdoCyxGgGmaZKsKty9PZzVgsjx+T9/70+4f28PrZZcn14S+C6WbqApRZlmCN3AMnXKZYGmW7R6bcaXQ66vhmzvbOA3KpqBhyEl/qCH3ggIOw00oQEKyzQwVEU0nMFiiSk0rHaDb//KN5jPVohaYQcOV1c3XF2N2NkYUMkKNwjQDAMlNGoFr56fc/rsE6q8ZLDb5/DBLqYHuw8PbkNlLAFVTZHXyEqSFQlJVmK6HvsPd/GbIQKF4Tr/YgApUPXtrvu1L866cK+tfUVUZQXUpNdj1GcJYpbnUiYZum3eBo64FppnMX52gWXbeC0foQl0BO1em7LIuXpxhkJiBi75cMKdRsDpq1N+8P0Pef+HH5HEKf2tAd/+7rv0+i0aYYDtmDiOgd9t0dzsgufy6aevqKXCc1xOTy+YzZa0OgGnLy/RdJ3X7+zg+T7RYsnpB89473sfMeg0OX11xmoe8fhrr7HZayI8B7/ZQFQ5Cg0r8MlnS4rFCtPzMX0PbAu710NrNMD3GY1WtAKH5GKIZhl0N3uo6RhN08izAl3TKK5usLttLNtCSEV494BGWfNbv/1r/OR7H7C8uEHoOr6/zeDeNn6zQVqUnL845eDBPtIyWMQJu3cP6W70kdQIz+WN796nnK+QNQjbpJY1ySJldHZN03fZ2O2QZxnJ1ZBsGWGYNkoTZPOErFZ09vs02gHNXoMkKTm5mFCVEiEEy+WCJIrRlMFPv/cxVVkzupyAEDz5+TfYf7BNv9uk3Q1xLR2qGlmVeE0Px48QKJq9FmG/jdsOb4/Kib+Y+CY07V89wNZ+ZtaFe23tKyJeLqhnc6LTc9xeG1WW1GWF1QgRuobdayE0A8sPMDshn37ykrNPTnADlyffeYt2lTO8uOF8PGaxTHBsg/2DHRpDn+NXZ3z03k+ZjacE7SYnR2fUdcXdB4d8/OGnvP7mazQ/aGDZBlvbW6STFUpBp93k+Pic509f4Xku3/7u1xls9vnBex9yenbB/cMD8rpkFcW4vo1hQH+ji2EYFEWO6ZiApJxOMFshytDRbQO33wCp8AZ9CAOW85jlZEVWSs5/eMSde9syzDAqAAAgAElEQVRUeY7hWDiORblYki9WyDjHbPgQupjdHrRDfO82HS0ZXpGcX2N3W3znO+/wJ3/8fbphgO3ZmIaBlpe8+eYD9va3SJKU/dcOSfKSyXSBLCWG0LAsk9U8ob/bJ7lZkCxWVFlGVYChBH5gYrsW49MLyihBt2zKqmJ1PkJrhsSF5Oh3X9LpNWgN2rx8ecFqkXBzOcW0DO48PiRsBswnMwzLYjaeYHs28/GC02fneKFNNJzT/NZDikVKfHZ+G9lqOXQ7rdu+9bUEWYIm0EwLVVV/NoZ020Iz1mXji7Z+BdbWviJEWpBO52iGQTZfYQQepqMwfBczDEHot21BlWKwO+BX9je4ePKQIkpQUqCExvNXp5wcnZFECUVecHJ8Sevf6pHnNbP5AsfzSNOMIi/JspzjV2c4to1CcjO8odXp8Ae/98e0Ok0MQ3B8dMaH7z9F1pLJaILjOTx6fI/nT4/RBDx7dsLrb94naIU8fuch589OaA8a7N3dY2tzA9vUMRtNVsuUxapE1QrXbyKAJMk5OpowPP4p6eq2ZWi8SnFdA6/p4to+WZyTZwVCKPRmA8KawrDQggDHtamHE5ZlgdNs4Ha6uL0+q8sL5GzB1771NsefvGQjDFmeXbOIUmSWYbWbtLY3UKXETlO0o1Mcy8bd2+Hjj49pNH30siCbzVkMZ8i6RtN0GjsbzOcZlZih2S5OX/9sxuuRjGb4YcBsOCWerVCqJi8lySJmMZrT7IYYpkmZVpjd24S2IitQUpIm+W2ISV0RzzPCjSaL8ZKmKKnCBpOoRK8ELSkIlYZu6ORJBuMp7b1d6rJA1RLN0NHMdUOWvw7WhXtt7StCIpF5iRkExOMpqqqxey3cg31EXaOkBF2glKKsaqokQWQlWSZxA4c4y4iTmCTNWM2XtHptTNNgMhqzsdVl73AX13XZ2d/kwf0D6qrm4vyaSmgoFM8+es58umR4eUOv18FtNXn26QlJlBA0PPzQJ00SFosV3/jO17gZTuh0mygpefzkNSzT5Dd/828RGDqyKEDXOTm+4Q//2/+deBWDrtHb7YNShJ0ATeicv7hgcn7D3v1tRmcjejtdHjzcQhU586MZWCYEISr08DwL2zaogCjJmJ1fQ5qiGzrZKqZRlQjLQlkucakwDZ1Wv8VsvsC1LapFhKoqqtEMzTIxPIfad+k/PCSZLJjPYtJlhi0lSyWJlglhuwl1iRQ6N+cjGps9RFpRrRJMQ+BpOrKq6T3YpzCs2yjTfpegG1CkOZ1eC8oaBDRaDcJeiIViY7vLzckVoyTFdWxMx2D/wT6r+ZKdnQ4SyG2Hp89OmU8jmoHN0YevGOwMaDZMBncPWKQ1cXFOZ7ODH/pf9PBd+3PWhXtt7SvCMC2cbpvo6gYrDLBbTYK7u5TTBdUqIpuvEEJgdVpYoY9h2bS2bBafnOGZOkJoWLbD5s4G//C3fgPfMPECl+ZGHwk8+k/uUeYZGuJ2qRWN3Z1tDMfk6YsT/tf//vdwQo/TV+eMbmb8e//Rb3P33gFnRxc0Gg0EoGs6u3tbJHGGIQRFXjKdLXn57IhvvvMYJ45YXd6AaaJ0HU/T2bq7wfRqim5ZqFoSRTFoGq5rIYvq9ixzUWN3TO7d36CYTLg+uaEqK6yGj43GydkNYdPDazhYpgGejX9nD206hihBaBp1mmH6HvUyJs9qXr28ZvP+Jjc3My7Ob2gHPu3QQ5M6duAhDAPLMJhnEnd7i4uPz3Bdk1pKCgXC1MAwsJs+2A6p0BiPF6ymC7JljOubbO5sIvWKaJFSaCmm75Bm5W2x7TRwDUGVldRFTR4ntLshP/3exwStgG/82rsMDjaJZjF+02c5W7F7uE1j0KK92WV4OeXTn7zi3uN9lsMpdV1xdXaNc3+Hs49fUbo+Jy+u8AKHe28c4rkmYbtBc6tL0FiHkXyR1oV77SttPl5wczakrCWNToDnWOi1xLB1rDDAct0v+in+/yalRFYVhRLY3TZC18hWMcHdXdQypowTnP1t/Ic2AnGbvV1WyDRDy3PuvnXI8nyMXsOdhwfs9PpoiwgrdKmVzs3pFZpjomkCzdBZRRGT6wmGEIS9FtcXY+6/dpf/4D/+t/kf/4ffxbJMyqIgjla8/Y03qeqK6WSGrhsc3N3l7r0Dnn/wgjIuGA3H9Lf7dDtNeqHH9KNnGKZJNpuRl4q8qrl3/5DJ8QhVZdiew2vfekIuFGkUE8cJWZKBgK1729R5SbJKKcoa0zKRwmB0OiQctLFsA5kWBL0WlmmRJDmVGxIc7lG8usRybaSsKPMC0za5e28DmaTc7fcoNjcZTea42x2KOGFZVci8Qq9rmu0OQtfZ2OqQ+i65qjEECKXQDI3tu1sYhsHuXo+r0YLhqwuM3CDLKqI0AyGYT2eYjSaXx0N0TcNreshaMs9KGr02eZpTFxXRdMHuvS3ms5hPvv8UTdcwdUFRlDx86x7zqzHJZMEwy1BBQHPQQkrFarEiTXL8wKW+v8P0ckJj3+Lq+BLL0slWKa6t4bg2Ow/26e0P2DrcXkeBfkHWhXvtK0nWkvOjS57+8FOWsxVS1ZiGxv27m+h5imVoNDf7+FsD3H7vS9mrOYsi0psJVZKhNA1ZVtjtAN22aW70QNZIz8Yz2pTjGaWqMT0PdBOZJtRKYfouhq4TbvexTJ1f8BpUWUbkO0gB0XBMd3cTSwCfLSX3uyEtz+P6akRV1mztbXFxcsGj+wf8xt/9JX70w49uu3npOu9//0N63RbdXpv+Ro/BRpff/yd/wAc//piwGfLOu094/3sf8Kt/5xepixrdtsjjBBCYtk5RVtRxgu/bXL+8xglchrZFa9Ci6bp4+9t887tvk0QpRVZQo2M1AuRwjrBNpCZodENcz8Y2dHShkS9S0mSMEBrSNJhFCXrL4/TVFbqlsVquqJIC3TJxLRstzth6fA9UgzrO0dEZjsdUtUAWNTfenLARoLKcIknIyopCSTTT4M0ndyFakU7nyKJko9Ni6zuPefrec6JlzMXRNXVdM9jf4vJyxM35DZphUJ3UbOx0MQ2B69gkUUyVlbQ6DVrdAL/VYHqzoCwrFrMlhmNzeXyFa1tkq4QyiqhnEY1uk6quMWyThmOzcTAg7DQpixqJTnvQBqWYTeb4h5sI4PLZCTcnl8yvptx5+wFBM/iCR/pXz7pwr32lKKUYX425uRjz/v/xIdObGYrblpF37m1x8fKSzX6IqAXxaIzQdGoJwaCH0L48xbvIMpKzS5LrEZprY9gOEsjmEU4jQBjmbaFNM+LhhCqK0AyDXMywmw00x6XKC2ohsHwPoyxZnV6ChFrXyJcrdNem1e9hZBnZIoK6RDNMDN8jsE2MLKf4LOjC77U5vRrimS5/77d+g2a3xXQyx9Es0lXEL/zy19nstUEIdnttFquYnX4PWVX8w9/+24RhgDJ17EaIkBKJQpYVtJukRY2hC7ymx+bhFkWUk8wi6ryiLCpW5oxoumA5XpFvtLBtweDONmWaUlRgBx6WKYgvLmls9FjczNDL6nblQWj4+1uIUhL2m4wubkgzydHTUwwh2Nzb4GvvvMHw+RlKlpiOTV3VFFnJ8GyIrhuUWYUSgte+8RipCRzHwfZM2v02WlWwOL8ijTLKooTxgo0nDp1+E1OA69tcn42Js5LVNGI+XuKFtw1lFBA0ApIoJUtKur0Q19LIJjPSSmAJxf/F3pv1SLalaVrP3mvPk20b3d3cIzwiTsSJOOdUZlZmVlWmsgrUQEvdQtBSwwXccIVUv6P4G/UHuOlLbgABAvVQ1V2VneOZY/Dwwcxt2vM8cWFHTYGEqmnIzuakP7c2aMtka71r+L73HaQe1dTJooJ4H+GOXJZPT+np6Isaw9LZ3wecf/QUQ8B44mIr4L284D6qKIuKYBNi2SZNUZOmOZato1Qd4WbP4W6EYego+sPO+98mD8L9wO8Mbdtx/dUNt29XrN+tSeIM6RuXqaGBYBcx9W2EotK1FXmYoeoJWVYS7mN038MbexjWv5nlY55ltPkxSlOSFFTLwLD/9Y7ih2EgOXyzyCgK+qKibTqKpqOsemzbQFdkVEPD9F3qJCJ+fwtdjwC6ogahHD9vGTjDQC/JtFlFE8dIikJXHM1Lyt0BdeQhOy6DpjFs9rRpTnEf0EtgLGaoiopuWqiaRvxuTRUlCKEcQyyqCvPshPHJjKt3KzpNpRsGPv2XXxAcIlRVsLw8p2pqRq7Df/wP/gNE2xLtY3RdcDLy8CXI369RTJWRZ1HXLVKRo2gqwzAw1C3ayME7nbO+PnD27IK2k4h3EWVWotoLTE3B1BQO7+9p8hpNEdRZgWb4KLrF7OmSZB/TVS2irfBOZliLKYMQ5IeUKskYFIFSVczcBb5ncXoyZbcJ+PSvf4WmGghVox8GRhMPoSmUScb6EBFvIvIkp8xKxssTuqrBMFUmZ88ItyGqpmDZBl1eUFcNWZwd7+KB/ZtbrIszbt+uGS8meCfQNC1nZxNMTTCa+wS3G5owYnQ5R7NN7JGNocpsX9/gTHw0R+Vws0F1LPK4IApjZidjwn1E0zSMfIcsTDAmI1RdxfZspKYiDWPKWCCJgF6zUITC/HSCoatE25C6rDh7vGAyGzH2HeQoIfj6DZpnM3p08W80Lh74f86DcD/wrSWLIppDQJvmKJZNhsz7L68JdwGH9Z7d+th+lCcFk5MxXdfhzUbHo0UGxosxraqwXYc06xB7MaXISk4vTxCyTNd1R3OOv+UYve860vWOOoyoopReAqEqDIOEqivoY5fesTE0A83QkOWj53Tf9aT7A33T0AYxWZrSyxLSAG2cEl3fY5/NEK7H9e0GQ5KQmwbvdIJmmwymjdw1yIpMnWQMmok5m1BvY4JNjOoYqJMRWl3QqAZ11yHJYEkS9B3b2wMTU6fLMtqsopcAoRKs93SyhKcI5L6D4Wj+MQBNliFMFRnIsxzLs6n6gfV6y/NPnjHxR/RVRZLkmGObZ48vyA4x29t7ZEnCci1URUXKG6qsQql7fPsYhxmudoxno2O/OTJd21KGMZYiEZcF9D3pPkEzNYJNgGIoWKpGk5U0ZU2aFniLMWEXULUNrQKu74FRgTNhfbPhbrVBV1SE46CMRigCdNNEKjLyskHRVE4XPv/Ff/2f8Vd/+TM++cPvYA4tTSVQVIGiyTx5fsGXRUsQZwwSKELGm7hHa9kkwfE8qq6lqhtGrkFTNcgyIEl0TYvQFZIwoWk6bt7c8ujlY/Iw5c31CssyWfgGrrXE0DV0SyeNc/I4R/Yt5k/PSXYBo7FDOx0RJRmWY9A0LdPljCRMSMP4aJNqGtRlh27IxOstxTbA9i0USWYYYPrcxbNUDvchkiYQwMWLC2ZTH5GlRFGMNR2R7Q44sxEMA6PHj37zA/uBB+F+4NtHXdUE6wP7z7+mCgJs10IoMpu8Z3W1pcyPvbtDD0V5LDRK45RnP/4YocjE6wTL0ojLjv06IYkyXM8iXu+hqVGERPeN9WPbHH2gvZGLO3HRdO3/eI665ubqjq6pIYxpkwLD0KBtGVQFYVqkqy11GCFMg/uq4frdCuHaWKaOLPWoqo4tS2RZQRDG7K/XSDIsLy/wTmYkSUke5BzuE+q84uR0DJrGbHwUnr7tkU0V3XWhG8i3AekmQqgqaDKqYyL5I+JDjJDB1BVqTWU0GbMcj2nClEFVkC0ZqRl4/9V7dNeirQpkIdMZGoqioFk6bdOBJKMaBm3fI0lQVy15XnL75Q2huuYXQcJ3/ug7mMrA5fgCCfjqL35BkaR07cD58ws02yG526ELBd0xEWWLY1soQ0+83mKNji1UTZpjnU6p5AHDUHj04gx7bLN5s8awDIZuIK0yvIsZ+S5CURXyNMPzLMqs4PbthrK85tUfvuQv/vt/zNe/+hJJKBimyY/+5Ie4skLX9oS3G7zFlKYsUIRAqCruxOcnf+cntGkCeU4TJbQMlFGMMA0Wp1PyvCRLcizXQPQDMDDIMtH9Ftu1+OJXr7n4L/8u1nxKt94wCBVjbCAZJvEuYX4xo2tbDF2QyfDhd1+QJzky8OTZKWmYcn+9pWla5o8WJEVDnVYojsPN6zvm53NeXJ6xuj8gqwppmDI7m1FEOd50hKKpXH11w/LpEsdzkOsGwzou1L5JQ0WSoalr+qZnPPOZzTzKJEZqOxTgcLWib1uqNKevKjTHxZz4v6WR/7vDg3A/8K1iGAb2qz35bk9+v6NvGnZpgeboxPscx7HY32yQkNB1gWYZXDw7R5IGNFUjilK8izMkIXMIEoSq0lU1m+sUd+Sw2gfUYYpzOqOIM/JNgGqqtCdTiniMObZZXa+Pi4dDyP1mx2IyYq4p6JLE4fUKuT8eX5uzMfblBeXqnmIXkLUtfVnStzVv3mfIncCzDSauzlc3G/qyIYtC6qKi6MGb+eT3AXXbgdCQWom4qujKnPd/+UviQ8x46nP55JzZ2QRdV9E9hwGZ/e0GZdCoLZPozQ2r19e4E5exY2LIUHgHVMeiMzR27+8ZT32EbdLSYzBgeC5121CENefLOcQxktKi+z6K75CVNWXb00o98T7Gd03SfUzTttxerfjkex9SJyVVUZEF8VH0ZaDrMVWB8+EjNCEIg4TD3YHpk1M622T/9hZ7NiFZbRi/eIyiKOhly/zUp0EiOiRMHs0o8wJhCHRZpR86yrzCsFRUW+XiwyVV17I7xEzHE65v7vj0r3+NrMi4jkUeJXz+yy/58Z/8AVLVIDctiiKRlzU3b27xJmOSbci59gyjb6FvgYE6jDF8hzxMmD0a07BEsQ1s20IMEuE6Onq+i4FyGFB1jS9++hWPXj0By6Zpa/peJi5qTNMkut1jWgb6VOPicsl2tePJx5cM7UBeVGjTCTMEwSbg7u09nRDE+xjbMejqhru3K6I4xxzZWLZBuI9QdZ0nn1yiqQpd09E+O8MwdfKmp+17qqJC7iWcsYtQBK7rUkxrTp+dcbac4DkGVZjRdj3l/kCdZUjfGLZUeUURHa+U5Adb1N8oD8L9wLeKuqqpq4ah6xn67pg2VVT0dDgjizBv8SY2aVIxtjzOn19QpSVpkJLtEvbrPR+8umB1dYtQVC4+uMA1ZSRvjNR3qLrN0LTIZYFtqMiuzmET0iQ5ShhzdXdPeohp6Xn31RXf+fF3qeoG52RK9OaKrqpBkhDfuJfZywbVMdnvDqCq2K7J7btbdNvh68/f8J0/+IS6HwgOIU1ZowHIMkGYEEQpk7FP33ZEhxjHtinbhvRuy269pwgi7r56D22HGFq0vqfMSszFhPMff4I9simKhuH1Cv8nU2Rp4Ot/8jPOHp/Q5yW7t7dY0zFlP2A2DbqugKqCohLvIlRbR3UcDlGGZVkgwWCoZJLMap+w30bUTcP29p7Hzx8jDzJCzfAnHrqlYzgGSZTS9QN912OZFrJ0zIuudyFNlqO5DpIQFEmJvZjSlsf86enLS7qiJHh9Rdt03xSRLRnPHa6+XtMwsA9CZicTXMvCsA3On52TbrfE2y1V1TAaeRRNSxCGICR838P1XVQUmiyHpkZWFNKmplrdY+oWJ5dLhrpm8cE5UtOgWDpJlJJVFarrIRwDS1WR6JmejTHmPuHbDWmYEG8DLNfEsjQkRWG0GNM2DV9/8Z6+6UjDjDyrmM19yl3E0HcYU5c8zbF9l2cfPaGIUzq5x7UMUGXssynObETyV59TFQ15VtEPMD+fsr3ekdzu+ORsjuta+LMxji7IDwFVWKEZGh++OCerWnbbkOnyFGNoqcsa//Ep0nA047l89ZjF1CFbbxBTjzpvEEIgqQKQkIWCrGvImkpVNqzfr5kv56gPrWK/MR6E+4FvGRIgIQwdYeg0TXPMaR7A9Ux6S6JMUyznmNNc7kKCbYIwVRRFxdBV8iDG8Vx0U8V1VFQGFE0muAvI2w7T0om7Fk3X0IaWs0dziqrhbrUl2kQE+wjVVimKkturW8Tzx6CqyNIxUalnOD4m0tF05Jvj17xu6VSVpu4QjkTX9Ry2ByavLlFVjc3dlsdPL5CHniivsF2bugd0g0Guqeuarh8oq5Y6TqmygsnplPvrOwwhMzvx6aoarShQGpvy/sDQNCwmFvswJcprPvw7f4jJgC51+PMJURCT5j1FA5LUIQyDsiyoq5p+GFAcl8HQyGWZqu0pDilNWbO5ukGRBUWaY0089tuQIimIdzGe59JUHXU7oBg6lncslBrNfWRZQnMtsl0IyCSHhNHZlOj2Hu3yjAYZXRKolkV2vaJvWiRkhCbos5z5ckatKLz51Rtcz2H99obQ0JnNfParFcowfNO3nHN7veHRx8+ZzMZMZhMsVaULU0xNZbyYoyoaRZJz8uyM3Zv3ZLsDvSQxP5miqyrxfk+yk2mKgmIX0xYV9sxndjICRUESGunmQBwkqKqgqWriusUwp+iOw0//4lecf/iIIqvJDjF936HZJvIAsiyYnE8ph4G6qEnKA1leMDudk9/doyoK9S4/uuH1Et/9wSver45hI2VZER0SkAdUSWF3u6FMcx59+BhF6hn5NvpyihgGdE+nPzRI/cB6FTBfTnAWPp1m0JQ1p8+X6IaOqAtUz+GwjRFCoqk6/KmHtZBRbRPNtWjaDg4RncjQFMHs4uS3Ngt82xF/9md/9tt+hr+VP//zP/+zP/3TP/1tP8YD/z9AUQR1WdP2IHQV6hahCtzFGHPqE612yELC0HW8kYWmqhi2SVsf76tPLmbUecl0OUX0A23T4I0c+rYnC5Pjbvd+j6TrDKqKqkgMbYNhWxR1g6QJVrfHO9Y4iDFdC8t2yPKS8+WcNiuO/b+eg+ZaKCMbIQuatieKEoIowxk5BGGMrmmE2wB/McVfztlvI3ok3NEI09SwbAtv4hGEKUMvMTuf40xcsighjxKEouD4LvbIxTMMFvMxlmcxIIi2IXdf3xKFKULXcEcWqiKQ+gFNlRFdT30I0W2HIs+h7rn69decXC5pJcHk0SnGdIQ3n5CGOe/fHEVRdFBtQ9ShZ6hqTp4sEbrB7bs7pospvu+hGMfqdknT6ZDwPJvpcobr2iiahiTL9F1P33e453Mmj07ogSDKccY+SAOqItE3zXHhoyjH9rCuxTqdcfXmFhhIthF1VaNIMkJXybchhqWjyBJl3aLbJnlWMsgCx7Op0wwGUITK8+eX7F/fInUtpmdy2B1wfA95kPjgh6+I1juEqvP+07cYIxfDtZFkkFUVazqhzmuuv3yPEArxPmW2nCFLMkJX8M9PaegJtyGj+ZgszdnvItzJiDQpaPKKJM7QRgbxPiG525BuDyiyzO76Hn8xIXh3x/37DU3dkQYJXVWzuDylrBrCbYg78ajy6pgI1/fIikLf9UxmIzRFps9LwtUOhp4ir2nrhtefXZPEGb/8558BA0IIdjdbqjSjKUrqpqMsiqNvuSqwTxfH4JOyIY8SVNumrWqaOEMRYI9HD4Ek/+/4b/7vXnj4VR/41jE9naAeYnJFoNsWuqZQpBmr6xXIPdOJh6zqHK43yJpGvo2+ccXqqdseb+YjSRJt2zCZT9BNDXViEe0jmrrF9EeEm4i6lzBOXMgy+kFiNvN5++U7zh+f0XUdZ4/PsByT2WLCm0/fcb5cMHp+QRMnANinpwhNO9pzNj1jRaPaHBhkweV0QhGnRLuINK84mU353h9/n2i9I77f44994jClyWtmYx9OFDShoGsa/nxMvA1oihpZyHimcVzQNC3BNiW6P2C4NlWcUlUNmq6RrO9xZmMkRSXa7zi5OEV3LKqqxFQ1om2MqRlE79cYnsfhLqAoKjppS5YWyNKAGFnUSUZ6CBGWThLlFOU1ku8xXy4YLSZkUUJZlFzfbymGgXyX8uF3n+FoKsiCMk6gaWkUwfyjDxjqjvWXNwxCoLgOzViGEhxFpe8HqqphaHqGYcB7fEpetpRZwWjq0TUtSBJVVR+P2OuGIi0wHAPHMbl+t2J8vqBOSj54es7Hr54S7QKkpGH3dkWZFjRZzuh8weXHr5icTrF1DSGDYKAfBoq85nCzY7Scoc3n0LaUPcRBgjQcXcump2PWb9ZgqGwPOTgx213A7OKEzSZESII0zhhNPZIkY/ryMQMD129X6E1DnWXolklwiCnDlOWT02+ufwbqumW08Mn3EdN+4MXLC5bPTkmSAkPXsF2D+JDQNh0SEmmcY+kK8XpHnuQMikJvGghF5vl3n/L28/eM52OcsUu2D4hXGzJZMJm59G2PtxizenPNyeWSIEg4RCknU4+u7Vl98RZ/MWG+nNEkGckhYrxc/JZng28nD8L9wLcOoRwdn8aLMUPfU6cZTuHiX5zSJgnlNiBNS/qLBXlWMnmkMciCpydjtpsQSUgoUse5O4W2p05LkiDFnk+oq5bD9RahKVR5RnRfM564yJqKrKsszuakVUueVnzv+7/H+QfnNF2HrVq8/vSG5fmU5eMl0gBJUXLz+Q1x1pCEKYahoAqZtimZPD3FPHWYLE8xbYth6MmTHFtVCcqjAEk19F2LcHv6pieLUoq05OM/eoVp6Gyv7lmcjLFVwWg2ItyExOFxEr/+8hp/NsLQFZLNDv9kTBpm+JMRna7TpimKbdB0ParS4/ku2tSnigrWt3vqqsae+xzWezoJLp6c0bUtsipQVA3FMLj48DGmpaONPV6/WVGkKbv7PZKmYJo6VVUyaBLBfUCQ13z445csPjhjaBtkoRBfb7h9uyYOEgZJYnoBQ+MfBahusS9OEbpBlabo4xHKZMznf/EVdS+RRDmSolBWKaYETVljezam70JZIXSF5eNTgn1MmeRklsri955Rv9+TBQl9dWz9chYzFNfDNxVEkdPXNUPXosvQyuCMbPq2J1ztaYYBQ9do84bDu3varmfIK2bPz0EI6q7DXU4JowTd0DjsI/KiZDr3ef77L9A1hbyuSbOMtqmhl1AUGdWzSaMMTdVQdJ00Lalaia6HKslRdQVZyNxfrcj3EdK65ycAACAASURBVPMPH6OpKtPllLaskLqOJs2o2xb3gxO6rsW7PEMPc2RbJ4hKVNumziounp1jOgaObXL7+pqh7UnSFMd3sGyDoe+ZX5xizSbc3O6QJEFfVoRXd/Rtx1DVGEJivJwd6zke+I3wINwPfKuRZBndc9G/CUVoRg67pkfOawxTx/E9BlXBn40xLYNJGPPzv/yc6aMpoihIwj3DAKqukIY5g1DpJWjqBkszkIRCJwmytMSQZHRJxlkskJcqaZTy/tNrdFun7XvqqmV9veXrn70mT1IG4OLlYz7/l28QQuL08gTVOtpO2r7Hl798TVe3hGHOADz/+BG2YXBxfkqWVSRhzNmTUyzTYHUbsLpaMz+fElxvsWSVj3//QyxdPZp8tD3NMKC6DsntPQOQJRnO+RxV4WjGUrVIbY3l2jC0yELBcBwaqWb1+muEpuEtfJRIx5yP2K935PuQQVEYhIRuqLR5weRshuM72LqErqrIton0ZMmvf/EVumOSZCm9DI3U85/8w/+QE9dlaGq6uqYucsKbexTTpMsKkCQkXWdxMqIKIw6vO/zHc+pMBkfDurxA6zrSIOPX//gLsqzg9GTGlz//ktMPznGKDl0eKJKM0ekENA1v4iObGje/foOuysieRdd1JGGKNfWp8xJH8mlliZOPP8DUJIL9AU/X6IREl+YYzrH3/gd//8cMdUPT1HSSQpUXhG9uELKEPRlRNz337zd4yxn+yGZ1t2H19o7RxGP1fs2H33nBxZNTpidj1qstn3/2hrZv8TyHtmuYnM24/fwdihA4voMsybz++WtcxyY7JFx8/JQmz/GXM4qqoUhLqiilk2UMXUVxLbqJi+1YmIZC37SkccbQdhR1T9dUbK43WCObOC4ZBvAXHooAzdBpiwpZCPY3W8QH57ieSxTn7FYhtqmTxzllNqAaKmXS0nc9TV4hSzL0w29x5H+7eRDuB36nUE2T2fNLhG1T5CWyLBD9gGUayLLMZDHh4sUFQ56TZDXqdMJQVZiuhahb8rIjKxp0c0CzLZyFx80XV5y+uCC825InFfQZ9+/WtF3H7HSKbOlIsoRpakT7mGCfoOgCerh5e8/Tjy9pyhrd0MnLhoksuH67AlmmrDu6rkMSgjgqOD0d0TcNmmPhjB2qNKfrBtbXG/puQNX148RcNST7iPPHc6K7LQ3H4BBj7DE+m+IPElVRMj5fsHhySl1U9E2LTEfX9UiOQy+rJMGe/T5hkGU271ZUTUsvgdx1WJ5DHqYYvoNjW2iWgqJICN3AH+mIuqatCq5e39L0EifLOWeOgWIoREHC8mSC0fdsrm4ZBnA8G802OP3kOWWaE5c1/dAxPfWPrUdpSS8LNl/eMDoZs98KVFNHs3VoB85fPeLuzYpwFWJKGlLWoika3qnP0jZoqgrDMDA9m3x3YMhzhrLENg2ktkXRZOyZTz50iCzHVsDyTbLNjtFkRFE33NxsqJqGE9PiwrI5vFuxeXdHX7Z4pz72coFzMUdRVe7vDkT7CH3kYdQtXRByOvdpny0pm4Z/+F/9PeSuR3QdfZoR7UL8iUea5Vi6jrBMTN/l7MMn6JqMbRkMHQSbmDDJOPv4KUJXGYRFECdIRcXsfIKmKQxdS1OW3K8PWK6DOXbpk5Sbz26wZyPatmZoB27eb/DGI8qyIQ4SRhOXIqk4Wc549OqSr//Fr7FcE9M20aUefz4CWRDc7NBtg6hqiKIIb+zg6AaWpWNNRyCBLB6E+zfFg3A/8DuHqqksLs9o6gZJkhCKoKsbAOquO9791TWrqxVFmOEvfBw7Z3o2xZ04hEGGMx4xdB1RVLB89YS+KpBUnazKkPuCqqwRmsL+PkA2NRRV8Pj5kiLJqeuGqqqxXQtFyEznI6YnU8LNgaEbKJKK1fUWfzFGUQW2a5FGGYqmICyTRx89pSwq9jdbdNdhdbenrjsunp6gSBKb2z3nT04po5z7TXgsCOs6kCV0iW8qhlueffIK29TIr2+QVQXTdWgGQVY0NKLhsA2AgUOQoDkGsw8uGBjQHZMyTBlNbCaT5zhTF9s16DUd25yhKQp9FFOWPdttwvbdGvtkjLBtttsDn/70U0xFQv79l1RRjmNZtEVFVrWMz2a4yoDhOOjfdZH9EckuJH1folg6RXI8to1Xe2Tf5auff8XZ0yWyIpiezbHHDross359SxakLD+8oIly0rZH9yyqQaI6RKhSz2w5o2kGegnc2RhTFWRtw1d3t3i6Trw/8PSTF1RCoR3gpz//ktVmx2EXgvQLfvTHP2RpmNx9fcvkbE68S9FHHsK1sC5OWc7GiOs1aZDz/tOvQRZcvrpk6poYkzPCtyuaJGWoa7yLOYsTH01X2K0PzC+mXH91Q/46x3FM6lrC9ceUUYIzttFNk7btuFvvkVXBZOGi6hqmoeCObYJDTB7nSN1AtNrizMY4I4dutaerGlRLIy8yDNvCHFnobYdn69R1h2GqbK+3PPvwnOl/+scUUY6mK1iuSd9LyG2HIg9USc7iYsFQltRphmka6KaK3LYouo4wjd/uQP8W8yDcD/zO8jf7TBVdIzrE3L1dsX5/j65IqLqK5OiUcYqpyLQD6LrG8+89J70P0E2LQcgohkJjGvRNBMMxsMR2LFbv75mcTcjTgixOmZ9NkIHLF+fkaY4syXi+gy7JlHFKlZQcNgcUTUVVFQ7rA/OzCbqucfH8nOUHS4QsSA4R6/uEoh7omqMb24vvPUWWJYJ1gNAUPv3Za370H/2A7dWapOyZLkYohkp4f8BSFeZnU/S+Jr/ZUWc5ct8f86YnE8okh6ah62C/2lPEJbJjkQYJrQRTW0eogqbp0F0Ty9LZvL1j9uiM5D7GGo/RpIGqaGiLAtN3yOKSkw9d/vof/RPGpsbF5SmeY5PuIhoizOmIm6+uePuzz5kuJzx5/gRdE8wvZli2Rl9WyIZGsN6THBJUXUPWTQYhaKqWPm/46dc/5/t//B0Oh4jzFxdMZg5CBlUWuGczoiTj/c9ec/niDNtSAUGbJSiqhtwNoGv86hef88/+x3/Kj370XeaLMVUcMz0Z86sv37LZ7vnsV19xOIT0/cB+d+Af/Od/nxc//BhVFzgjG1lVQFXomoaiKJg/PiOP34AQmLZJM0ikYYEjKYxmHknXYX9wTtpVpNs9XdujKzJlEGHqGkJVEJJMW7eEQUhX9SiGznYbosgwno+wPJOhh0p0R5/64bjTzaOI2XzK7q6mLyuSvufp917w/tM3eOYYXdPwxiqWKtjc3dPVLU3X8+jxnCDM+eU/+5zn333K2bPl0cO+qKiSjCYvyA4xqmFQxCmXHz/BfLJANDW6qeHMfIRjMDp5KEz7TfEg3A88AGRpTrAJaaoWSZZJg4QqzbFtA83VGD05ZdBV/MsFfd0xezQnD0Lefvqe/d0e3daZnM9ZPDlBGiDYhUhSTz/0aLrKeLqkSEsmZxNe//xr2rrFn/vYlnHMhW4H+r6ja3sYGvwTn83tjps3K0zbYLyY8OQjwfLpOVefd7hpQbiPKfMS2zbwJx6b6y1RmOKOXRaP5uz3IYOhE0YZX312xWxi8+zDc+ZzD11TqKOIvm5QVYWqKCHN0TwXzdIIgwzVsOiaFsu1aLOSuiw5ffGI8czn9MkUXdOJo5jt1RZz4tO1DdIAVVWjjV0kvWRoGkZnC8xewrUMfvCHHxHd7+nLmrYbjl7jyzmH9YauKOmqmjxKef2zz3j1g5c0WYlqWyxfLMmDlHbmIckCxbXYRQXSMOCNTJIgYX42JtrHuJ7L7HTK7s01ZZpjWgZClXBcB2fsUhYd+SGhz0sMS2foB9J9wiaKCbYhRV7Qdh3SMGBYFkWc0FQtQRCjqhp/9JMfUuQFmq5x9eaal3/v30M7BLRZjGyZKLoCnoNm6RRFyUd/+BFNUdAi8/bL9xRlDWnB/c2G08cLPn17xe3rKzRJ4Fg2tmfjuHNUWSXYxWxut2imhmqbdFWFIknMT3wM20BSFdqqYnu7pm97qnyKpAmkASaPL+jqipOXl7Q9VHGOZmoYnk0e5agjC1VWEN3RUrYSDU+fndJXFWcXU+6v96xfr0hXW4Ysx576yELGHbtUeU1ZlDRFw25z4OXTj7E9EwEITcFdzH/bQ/pbzYNwP/AAEGwCwm3IwIBpGwx1Q5mVFFWLrmls9wmKplH115xcLBiqktWbe5q6RZZlkiDG9l280zGWZWJPbTY3Gm3ZIEsD7njEZhMzWUwQv/+C7d2e2cWMyWyM1HXIQqHICkzHRNEEd1f3VEWN5RhohkJb19y+voNBJtgE3Ly+IznE7DcHhBBMz8bIw7GXWygKaZihagraALoYEF3D+bMzfM9gKHI6dPquox8GZEBRFegHJCEQ8oBp6CAkRicjFE0hD3IuvvMUTRWIviN9f0+ryjgTD/vjJ/z6p1/QA5YqqKqG8nbH5PIEv+1BUwlWe5KbFWpS8t3vvOKXf/0LNF2FYUDWVeoooW8auqqm0RRkQyPPaow6RLIdmqxEV2VGo2Oe+N3Njj6rsC2DaB/SFjVpmjGejRktp9z+8kt21xuQoCkbuq7HGeVkQY7cg26oCL1H6BqSELQ93N+uGY1dDNvg5nbDYj6mV2X6umSxGHP5wSNc3+N//Z/+KX3fM5n4PH1+yXq75yxNGJqOVpZp6gbhtaRpRV7WDE1DU7dUZckHLx+RFzVf/vw14Sbgw5+8or674dHjMw6bgKqp2Xy1Zeh6LNvCPhmjGjpJktE1PU3doJoKhq2y3x0YjRzKNGf1ZsX0bMr1V++ZXZxQNw3JPkbTVKR9ztUX13z0w5fcfXnNk++/RKJnc32P49oUQUTnavi+RRun6LqCAkyXE+IgoohLDEWmTguc+Zi27zh/ecEAdIPE4smSk+fLb+yEBqT/i93pMAyUSQJti9A0FNNCFjJ919EWJUPbIglBh0yelbRNA5KEM7LRDZ2+PC7oZEVBsc2jz/7f+O6+OTolyooAIZAk6V8F/1RljSQd6ztkTf3WuLk9CPcDv1NUZUWZV8iyjKorlHlFEiTE+5g2K0Aa8EbHkI+2bo4mLv3Afn1AlmRWX94QnN/z6OkpTZ6jCpgux6j6CXXbs1+HfPbuM+qqospqvPHRJ/pws+bFDz7GnrhUVcu5a1PmOZIisCwDVVcoioqyqrHHHkXb0bc9ZVGxvT1gezanj+esrzfcvbnl6vMr8rRkcTHn7s0dQ98zORnTNj1CCCzPpI2+ceMydJ59fInrWeimTnRzwNemKIaJomuU28NRsB0LxXWIb97Rd1DVHX07ENUtVVKw/vKayWLEbOrSVgWmZWJHKebE49mrS958dsXi5QV5WnD/fkvx9p7pk1Py9Q7N1BBC5vGjM6L7A9//0ffIi5yzZ+dImkLXdsd6A1VBlmX6pkUzVRRJoggjyiDGcC2aNKerO/wTn2xzQKgqdQfO2EVSBF3TkOcViqYhC4FqqHRNSxwm2CMLIWSCbcRk4tLkBU3bM5q5WBObE/cRbVvx47/7EzZ3G9ZRwkcdKIrKSBnwJ2P+0X/73xHsQwzTQFEVgn1EuA25fDRH6QeqNKMtK/o+pO+giHIUVaHve+7e3pOEBe7phPmjGU+eXyBFKU+mE/zxiGie8e7dHc7IQ5gKZ5dnmJbNcN7RlC110xDf95RpRfhmzeRsRts0R6c906Bue5IwYTTzKdsBd+SQJSWKqmA6Fmmc47omwf0B11KowhRDEYwnHlJRUDcdKII2zVBUBc8RSG3HId5iOw5D19L3HbplMHtygjOboNsWivY3ZeT/nJRXJin53Zp0s2foBszJCHM6xpxP6fKCoeuO70sLwkNMIx3rQgAc38JWZXzXYBgGmrJBNg3csxm6aTL0A3WaMjTHavZwH1G3Pb0isFyLJEgYyoouyZHbFm/uYszH9FlOVzSonoM+87E879/W9PP/GQ/C/cC3nrZpKYuKMivJk/wbC9Sezd0e09RJ9zFtXSPJkO0TNEPDnrp850++x2FzILw/EN0fKHYRQlE40KMLCX/qkd7viLKSqmqwT6bc3QbcfXmNEBLTsyll1eJONM6en2G5FllUUhYNuqVguS5l1bC4PGHzds3h/kA39CRBgudaBNuQ6y+uyLIKyzGwHYPTy1MGJISiUpcRZV7iTTz6tkNRVJBb0ijl1Q9fICcJVZyiWyaaruCYKrpro1g6eVYwenTG0DQ4to1iGQjH5nCzRddMkrQ4pmvtAqzxiCDN6RlIoxRFBmfkEMUZsubT1z1SUaGYJkFcomgqT3/vKTQ1fVUdd/NCPk6YZYnSdswnY8JMY+57lEVJ9uiE7BAhGGjrisWzx2iGjoRMs41o646uGwj2AftNhP/4nO31mouXlyiWhmHrqJ5FkeZ4nYMYWZiLEYokEdxsUDUdZzYhjHf4M4PR1KcMZEzfwh7bGJ6F3escghjf1NmrCkV1/N9YvsdhvSPahcxmU9q2p66qb65VBqq6RKgK8Zsr2qJGcUysiU+2i44pc7sYTVeYjh2UkU28Dan7HmM8cIga0jjn3S+vGM1HeJ7H5uaep88vcR2TocyxDB37xGZwXX4VpARlzN3VClUXjCc+7tihfd2SpwW6adIPUBQVRVZB2+P7Lm3b0nUdTddz+/UKxzHQbZ2m74EByzYRZY3pmpj+EnNkIw09XVGR2Tp5VnH6/Bxr4jJaTJg+PkUW4m8de9l6S7raUkQJEhJVWdL3A4qhfbNDh7ppSaIUhoEyidEVGJoOspxcGkiClDovUHWNpqwRN1vOnl0wnri0RUUapaxvdpRFhecaGLpKmmRHf/h3t9R5hT0bgyKogpgmTKiLkkGC6atn9M8e4fg+wzD8rRG9/67wINwPfKvJ0pzDak/TdGzvduimjj/x2N3tuH1zh6oIsn1Eug1xfJvzZ+eE+wR36pIeYrIoJwtSkm0IzTEFqq9qpK5HBXRbp1cUqm1EHmZUeUk79JiWRdt0VFVNamqUc5/mENKWLVmc0dQ63sSFQSLYhORFhWzpxLdbiihF0Y85yLqhwTBwenlKkVdEuxjXtxlNXJq6gQEmpxMUIaHZBlJZsnhxgWto7K4T8iAi3Qa4E4/+YkpV1QxIJNs98f0Ob3mCNR9Tawb51YZoE7C52dKWNZppUGQ1znhASBLCMhjqmjLOkBjo+54syVndH8A0ieMCPx0z8S32X7zBskwM7ZhTPZ6Oud1HqO2ArmsUcURWtNhjD900OPvgguZ8QV/WGJaJaVukVY2p6ZR5RdO2yG2HNBwLsoq8ZHI+RzN0yrzGmPt89j//C04+uOBmtebu/T0KICR4/MkTbNtin+SYMxupaQmTFPfcZzQZocs90WpNlWXESY5tGlxMxxyynM9/+QU//Pf/gOnpnD9yHT757kv+6p//gv/lf/jfKKoay7ZYLhf0SYIqSXRCQRYKTVGimTpVmNF1HWXSkh8inr18hN36DG1PcHdPVVbs7wNUTTseD5sWqe+h6Trv/vpT8iRD13XOn5zhL+f4E4csyXn66glD12E4Boqi8OTDRyRhiumYDELBQOLu6xXjuc/2bo/tmui2yfr6nosPlqT7kCwZePJ7T+iFhD4b4esq1DV1FiNcnQ4ZkJGFwuzxjEfff4k7HR0XYv8aFElKGUWEt/cMQkFWBGrfk0cJ9skUWVG4e7/l6rN3bK83zC4WjMf20X9ewFAer4Ua+WhjHGxDTs7neP3Au8/fcRi5SNLxvxlHEZY0cP2LK5zxiHgfsHx6QVs29F1HsgsZn00J1wdkCZq0hGFg9/kVvWGxutpAXWPZJv7pBMv3keR/d0X8Qbgf+NbS9z3BfUDXDXRtR9/15EmBImSCfURbt5RBRHi7PUZ0RgmakDh9uiQJUnTHYDy2yQ8R0IMsgyQxmo3QdQ1v7DIaW9QD1F3P/pBhWDplUXP6+JT93RY4Gll8/dk1Tz66/Fcr+rqu6HsLRVWpihpZEeRRTroNqZuGkW3g+Q5JlHH+7BxkmSTKyNMcocjMz6f4M5+BgdHU4/yDM8qsZnu3ZXY2QUpzZpdnrL45jlQUBaEp9H3HYBiYsylNVdMMsAtL0nVCE2WU37iUCVWjazu8yfFUQGjKcUeiqfRdjW7q9AxUZUWHTF113F9vkSUJ8pgiiAmGGM818CYunmninszIV/csH53SCQnTFCRZRdh15LsDQpYoyprif2fvvXZkS9MzvWd5b8JHRvrctlx3sx0JkkMONcIIAgQJGEA80D1IpzrRheguhAF0IJ1whiKhoZpkd01XdVXtXdukzwwfy/u1dBAlAgMIGDYFtgbN/V5AJjIS8X9rff/7vs/9gqJrKfKaj5+eYWsqqq6SZTmaY1MjsLpdoroGqu8SJ0uScN8MVotw/e01y8UGWVZQDAP/oCbbBCSbiKbtMCyTqq65frzn0++/oAxjoscFVVGhuQbFegOaTrAL+Mkf/pA6SPnmmze8fn1JGmecPznhf/yf/nv+9b/+3/mDP/5dTkc9xCxHaDvkpt1DXvKCRpKpOgFn3Ce8X3L64+e0iASbDXlSkIUxXs9lMBaoyhrbsbFck/ZxSbAMaUUBoRNIwpjl/QpJ1xFUHVmREIAGiKOM4+fHuJ5JJ0KDzJc/f43QQn/S3+M1TY3J6YQyL1AMFUlTiIMUWRR5/Vdf8Ef/6k8owh2r93d0TcvgbIag61RJQavKjJ8d4x8M8ca9XwvX2VU1RZxRigpt3SJLApKqIRs6WdmwvFrwy//jC7JdiKopxKstWRDi2gaqpZM1NXVVM7o4IInzPcikKCnKmsXre2RdRZFF0qTg8HxEuN6RxjmW75JsYiJ7iz10ufn6BkEWEYBwGyOpCkInoMgyVQfrhxVNB5II2WZLtg0YH4/R+z0Uw0CQ/tNDlH4Y3B/0W6u6qvcubfY1qJIkksQpq8eCpm6pin1/dVPt71dVXSUNIuo0p5VkRkcT4u2OoycHGIbK6m6FbekMxy79oU253VJVFWVRM532aBGJ85rZ+QHBLiYv9s5xUVZ4uFngDz3OPz4jDVNEBAQEDEvD6e9dulevrgEQ2o4mL3EHLsE6oKkr5ncbZmcHHD473PduiwLjwxHjoxGWbSB9d4/qDV12ix2qY+CaPWZPj2jKDKkBzXepRAHyhhYZxXFJ4xxJUjDkBkHX6PoibteQ70KKrMCb9QmzEr0B01b3b5JqD382oC5yVvOAJM0p270BK40KLFElS0qqvMBwZyweN2g9D386YjCwacKUMinwpmO++dtXOMcDrh7X6JbBz/7y51RlheuYnJwdsYkjDr73cr9ezhskW0NoWiZPj8iqjrubR5LFdm+oUlSSMGG73XF3dc/x2SH9ocMvfvYLXjy/YHJxwNVX7+nk/YOb17dZ36+Q6oosSkGSCG6W9A8GiKrGH/3JH9LEDV+vL/mLP/8bHq4eiKKYv/l3n/Nf/at/yX/7p/81hBHFLkZqW5R+n65poSgwdJ0sr5DLljwtmP34JSIiy4ctddnSCSKj2Zj7t3eEm5Bwl3D+yTllB7ODIYahEsU6klLQNC2iJFKUJVUNedVgmDpNVaO5DtfXSx7e3tMfe4iCyOZ+jT/wMAyFumyYPDng8PyALMl4vJ4TBzGSrTOcDlBVicurB2zHwHt+Tl02xHWF0Elowz5+XtIARZZz/foWf+ThD7y/1/dPlCSyVkJSJZqkYn29RgBObYt0vuPrv/mG1cNyjw9VFPqeTRXGtOw9JYZjMzwaYRsy4SYnWgcgSgTrR7Ioxe05rO8C4iBiOHa5f3WDP+lR1zWGb9OKEpKhI8gSqqlS1R1tK5CuAxRFplRkBuM+cZQT7SJoanTHom4FustHyqslkq4xPBzTG/eQ5P/41cBvSh8G9wf91kqW9x3OTd0giiKyqpCG2T7Okpf0xj7BbY5uaaiGguNa1FmJqslY/T6qrmN6Dq0Y4390zOn5lCbP8QY9qjimUxXC+yXQoQvw8neecXW74uJ7T1hez9luQrq6JdjFWI5B0zSMDvr7TmcB6rJmfj2nzPZ3i4cXM8okQ2xb3IFDmZWcf3JO3TQcaBovf/SS6eGIPC8osgJ34OD2HCzHpGs7Ll9dsbpbU9cVQRAjtw3u0MUwNQzbokKmWu8wXJs0TsnifN/INl+RhTFOz+fh+hFVlRmPfOyDEWFSoOkK/pMpXVNjaCOSKObq9SWdKBPuYpKiA1GgKiokRUQ2dDTbRPVctpsAt++xDDOUot3nx4c6YpTwcDNn/biirCpmR1NevXlHGqeMhj2Gvk253bAQW15ezOiNe+yCHEVXaYsCw1SIFxHU7ItGRBHdULB9h7bbU92KuiJYbRA7kd0mxHYstqsNbh8UXUWUZfK2xVEVZFkGWUYUOuzZhFpUeff1NUWSs62SPYmsBdvSKfOKcBfiuTa958eE25BsF7PcJiyvF2R5idV3MGwT2bCYnB6Qhjmf/8Xf8ni35OTpMdOTCYubBbJp4Osq/sGINC3RnA5/1EOkoz95yup2zsPrK4pGQPN81g8boiCj7gSKtGB0OGL5uEYxNJb3KwaDHgdnB5Tpvi62rAvcvsvbn7+mFeH44zNOzieoXbv/nwkyl9/c8O6X71FVBaPn7Ilqd1sG0x7hJkKUJA5Op4i6wt3NPV3X0Rv6/9Hvn6gqdLJI3QislyGSoqDqOvevrxlcHGHYBqptkQYJ1TakN/agrBEEGE19dNemCCJevX/g9v2cYBUwfXKIoisomkxRFKi6jFHrZGmJ7ll7T0JtIYgSm9UWR1HwTg8YTgY0dBz+5CWbq3v47mEIy+Tdn39OmSXomo499Ildm8QyKPISxbaIw5Q0LTg8nyL9Pe71fxP6MLg/6LdWoiTiD1w2i93emFNUTE/GeAMPt+8QrHbYL06IHjZkyf5++vDlMc7hCHM4wB/7aMaY3XJLl+eomophmeRRwt2Xa3aPW1TLRFREiqplPHD5z3/3MwB+9bOvCf/dF2zXIaoq0R+OmZ5Ox00l6QAAIABJREFUicME2zNJo5z1JqCuGh6u5mimyosfvsDxbOLVjjKMET2H049PkS2bsiyQRZm6rol30T54U7as7tdU/ZK27Xj4LkImdS1C2xDFGWXbYCgyjp9jePuK13wXU9UNTQvb2zuyKKduBWpRQtU06Fqu395huDa6oaHpMstdSlXV9HomqrwfdIZj05tN+PrzN+RpyvlHZ3iD/eAUHZd4G3D2yXPmV3O6MGd47lLvdkiGhj8bkdcdvb5HESUIkcXBbMLN1S1HR2PSzY4kTfEGPsuHDcYywNR15q+vcPs+w1EPbSjTjYecPT1m9bjk/JOnyJrC84+fsVmFPD7uMDSdi+cniE2HpCocnB3heC5FknJwPkMRBXoDD/mTJ4i6itn3mD9u+Orn37BebLm4OETYddwXNc+eHjI7mTE9GnMw9JG3G5IgQFAl8rji5t0jmq5QtS1vv3xP03bIsowsy/QGLmcvT/jhT59jqgqCIPD0yYRffv6OcB1C1+GNLKq64f5qQbDaYjsWRy9OuPipTRrnfP3lJXdXc/pDn3ATIkkS9+8eUTSFwcRHkyYITb2PS0kiumkgaSrvv75CVGVGsz5PzkZkt/dsHhYgCPhnJ2iSSP9kyv3bO3ZRRpHk2K6JIgpUWYmuStz+4is0x+bwxTHh3YJyvUYwLHqTAW1V0hQFedlQFQVIIpok0RYllmmQiwKCJLJZhhhmjjf0Wd+vqNKScBWwXQbohszj1YKPf/QcqWtAlNA0nU283NcHZ3uDZrwJmD45osxC2gqKIKFDoG4bnNkYR1foqhLbs5A9l/VjQF3UlHXN6nrObrll9vwUOgG/3/9uo1VDC4jQiSJNC3UHjmNSVSWb60fqoqLMSo6fztAM7f/Xcw0+DO4P+i2X03P2K/AopWlaVGXPgu4NfQxTI49zRgcDurxCM1XcUQ/d89Bt/e8yn8ap8R/8zLrbrz9bSeTm/R1lmuOMe7Sej2RaNFlGv2/x/JNT0qM+bV6iGQqaJvHqZ7+i7QSWd2sGR2N0Uweho0hLgmXAp7/7Mbt1QF1WuH0P097/7u1yy+PVnPnlA/EuRjd0urrF7ju8+XJFmResHjdookCRpASLLXmac/bRCcgd8Tagqxvu3t1S1R2Ga2OPfFTHRtJNkiwnL1sETUYWRfrTAYIA8TZi9bChrBp6wz7+bAydgDHqYSgyq/sFH392Sm86QBJElouAy28uaRD2jOev3vPsd57i6BLbt1c0VY2iSDgDj6NPnvHw5gapLAkWG6afXvCjH32PNimooxR9oDKZDHn1+dccPj1heuIxOhrTFjXB7ZpyG5LHKebQ5+zJKettSBQmPP/sOePTGe9fXzM7HHEw6rG4X5LEOY7vIdQtvaGPp8koIghRijHwEGjZffMGSZA4PRry5MkBpiRzeD7CMVTu397imRpW1yLsAoLHFXmSYU6GaLaJqSu0ooCsKDRtR1c3XH97h+1ZCGWBSsPIGLK9vEa1TBRD47OPjnl/s+SLv/qaIitJ4gzLM/F8h6tvb4iTnOHxANXQGJ1NcAYui7slq5s13sDFGzpMj0cUQUyX5/trHlVCd23MSR+6jsnRiHC+4+LjM6rNlmSxj1tVZc328gbv7IRiFdI0HavHDaapo+ka68WOk+MR83e31F2HXnWot2tU32J1u0RUZTTLoEqLfdlMnOHNRshyi63uNyNd1eD6Bqo6w/Z2bB626LZBXLasH5e4no2sq3RNy/kn5zzerUh2EdOTMa2skOYVmq5TZCV5WjA88TAtnSxMcRyLAGirGkkUkDSV0dmUx/d35ILE9V99BXVHGqbE6xC/5zA5mpDtIipRwB738PsO06MRaVHSiRJJ2SDVMWJdIXkOV29vacqGOEyo6xpJgvOPz3+TR9j/qz4M7g/6rZdmaGiGRlnu6UmwL27QDJ3J8Ri37/6daezvEwfRHAtzMuTx338LgD/pg6Zx9eUber6xX9ELAtORy8Nuy3K5Rhn5fPmzr7DGQ5KiZvmwItyFnH10TlU1uD2HMs8ps4LhdADs7+jjIEaSJDR9/ybcth1lXrGeb9msdjh9l4YOx7exLIP1/YomKwg2EYapQdOSpzmz4wG3l3PSMKUVRB5uFhw8OWZ0OmHx7hFJU6iKkiYvsEyNKM9Is4pgGTB9NuMnP/kI6obXX7wjeNzgT3pouoLtmgiAUlcIigZdzflHR0yPJliOhShBmubsbpdU3R4Y1VYNel7SxAmn33/O27/+it7IQxUVPNNCsEzqLMWxLaS6RUAgTwrqtECXJURFoUhTwvUWRJHycYvuWoi6SrAKiYKMOIo4mk1RVY1f/fUb+iOXeB1jWiYnTw7oewaaLFNXBYqqkW83hOuA7XpHV7dc/PRTZEUhnS8wNY3PPn3G4dEMmhZbaKhXG9oW2rqhCEI0WaLfM3lchgxnPk3X8rd/9vN9x7epk0cx7dDdZ4uLkrZuMGyDOtjieg7+pE/bNGjriO1yh+3ZjI4mKLpMmCYs3lyxXW159tlTjl8ckQYphmsyng3RVBHZUonn0Z4DLkpIYYbuOrSagiyISF2L2LbUeU7TNZTZHrnZADINmmURhwlCB6IsEccprmeheQaz7z8nXASkcUacZiiCgDkeEEcxeRQjSxI3r6+ZnBxwf3vH2LdZPy723HdT5+yjJ+iaRP9gSla0qI6DVXeI4gLaHEWV6Q182rYlS/ec8a5ukboOVYDpyZiqqdEsA1FR2Cx3DGZDHM/CnfpUWYEoyfRHPdLNjjxMCaIN+S7B7rlYPYeyrNhuI6aHQ+q0ZHjUI92GlOzjaLMXF1y/uqErS7B16rbl/npOFufkUYYgwvhkzPpxxWji7zsDmgZRUrBc6zceI/swuD/on4x6I5+23lAWe6CI6Ri4PffXcsoCqLKCYtsUgoQx7BPtIuKHNW7f4/HtDUcXR0iGQZvlLK8eqKqWOEhom5ZiF6K6Lm7fIVyF1E1LVZYEizUnp1PuvnqP1Xf2meP1jrbZ9053XUeZFlR5yW4d0DYtgiCg6AqWb5NFKW29jwdVqkSfHr2+h6ZI1G1LlteEm4S22zOky6ImWG7xpwPKrMA2VWRD4+3ray4+PmN1s0TzLayhjWnIRPM1UVIQbHZUQkvZFCxv5wiKQs+zsDWNg9MZx8cjVKFDqgvEqKREIdoElEmK5btsFzvkriPPG4S2A1Hk+LOn5FHC7bc3jM8OCOMYwzTYzZfYz44Zn8yYns0wRAEFgSzI0SSJ6bNj5u8eKIsCQZYYDD2avKCsazpq7t7fsbpbIwgCbdvx7osrvKHLydMZumuzvX4g2kXYvg15tm9xE0QEXUZqGvLNjjrNiTYx6fYK/+KYVhBRVYmmgbbdeycEUUS3LTRz76BvywrRN/nJH37KF59/i+2aVHGCLAJdhyRL6IaKosrULZRFRtdCHKb76NzIJ0syNEMHVeTq1RXbdURZV3z1+SuG/7LHv/jTf46tSjRxSlVWNLJJugkpq4Y0ihkcjujaDq/vkaoZ4cOaVhSRdQMECb5LUUuaQieqxLstqi4jdB3rhzVHT48YnR4Qhhl13eBP+py+tFAcnd0m5ts3V5R5weL6Dl3X8Ps+qiqgdBLZYk2bF7gDn2C9Y3l1jzsaUXU1UZiTv3tANnUMS0fWNTTXRGha3r++okxKnn1yhmkoVEWBPe4hdR292WfEaUXdNEyOR+Rpwephw24TMpqNGR8OabOMcL5BkkXKtEAxNQYHfbLdPl5puBYtcPrykCTNCRdrDNvAngz59vNvkUSBcL3DrC0wDaqiQpVE9KGHrCrcX85RtQ39noUti1RhjKCpFL6DPTtAM39zUJUPg/uD/slI1VQOzqYU+Z4XrGj/sPpDQZYYHvQwbIN4uSWPEgxDQ6gbZCDfbBFnOmLXoRoaZbk/kE3HoG4gixMUSeTw6QzD1qGqmJ0eUMQpXV0hILLbxZjfMcQBmqYliXO6roWmRWg7nJ6NZmjsthF1XpGnGZKkYDkGJx9f0FUNhqWiqjJUFY6t0nQaZdWi6gqdvKeWCW2H7zssFxtOXpyhWDrD0wOCMKDn2WiKxPJ+TtGJfPv5K3qHQ8q64ObdNZPjKeQF2uEYVZYQxZYuSanrmhKJx7evETQDZJn13SPeZECwDpHlhiDMub/boDkm7sDGyXyCdUQURGw3MZPZDMXuIYodwc2SqK73RkJBQBAFGkGmfzplPd9S1y2rywc2ix3zh0fcyRBNV+hgnx7oBHTXIIkSdNskjhLuLu/o2gZJFii2Af50iCAKOAOPJk1p6oqqFUi3IQgC2WaHPByQZDWqZSA0DbIJznSI2nMRRWiyBNk0MXSVOIj57HtPWa1ChkdDDMfEc01QOhRZom2hKGvyvGF1v8LxTNIowbQNdN1GVCXyNGd1v0F1VCzdQGgFfvF/foVMx3TUw9YV8tUWw7EQZYmL33lJGsX7DvyupdnscF0L93df0nYt0qCPUtSIcYxY15jjIZkkkeQF3rCHIom8/MEzVMeiznMsx6IpSvojB0mRuH91w+3DnEYUWF/dk0Qp4Tai1++xu72nNx1Q1Q15nAEpkixTVBV5mlMjo1sG96+vcaYD7FGPYBfTG/UItxuef/8Zdd0gpDm7xRZ/4KCZOklZ02UlumvjqzrBzQOPb+4oy5rWMHj189fsNiHDgc1uucUbDzj99JymbMiCEKdnQ7vvtFdVZf99EE2sFyckccbqfk2RF2i6iqxqJLsYWdPozYZUcYogCgSbkLwo6I/73L+5w/VMyrKhyHfYbkw/Kzn65PlvLPv9YXB/0D85afr/N3OJIAj0pkOe/+A599+8I48siqrGMDRMXaUFtos1/YGL3XNI0wLL0lHOZjw+bCl3CaIkcfHZBZIkU7sWQttQlTV13aDbBklc/AeDW1YkTN8iWe0wbAPTNdntYqS84PrVHav7Nb2Rx2DWZ/24JtiERLuIH/+zTymimHQbk8f7tyfddVCGPQRZRpEkegMX27ORdIVXf/Mt87sVkiIwvZjgWDrRarsfSopMVVVkSYqoiSi6RrCJ6F24yMrekS2LAnXT0TQtaZBSZxWKolN3YPc9ZFnE9Cws3+FhviWNE774xTc8/8EFeV7SZRWSAEInE4UFqppgiB2m2BEvNtS2yfh0Ak1LkpVEQUnddly/uaOqK7brDe7Ip85yxtMRkqKyvl2RBBGHZ1Meb5aYvsP8zRXIMuQ1ZVWjOSZl06JZFl3bImo6XZJRFhWSoSMqMpplsV7u2dPyZEAZx1g9D921EcqaJkkQEOnEFl0W+OR752yjHG+9r8adHPRxDZFqq9IJEkGckdZQtgLDic/j+zsOnx7Dd53fruegCQ2SIqHKKpqhsVlt+P3/7CfouskXX75DUhTOX5xxcDKiRGC3ChHbjihIKEyDgWfTtWA4BnFYcP32HroOy+vheCZx1RKFKeOzKXQtugDbuzVC16HpMlWS0evbtGlK1omUcUq6DRnMRhSuTdtC1TYUWYpum2i6wTq4w7ZN0s0Oc+jsN1SmQRxmxHGK2nNpJYmiqjFdE01pcVSBer2mRmB4MECSQJBEkiglSwpUQ2Uw9kmWG7aLgGgXUVctjqqi6RIP10sc18AY9nm833Dk2DRNQ1k2VFmB13MwFAnbVGmrgirOUG0LwbfYzrc4vo2kKdR1gyQJeH2PwWxIlZfcX94hiCL+0EMzDe6v5lzVHZap4nkmuzCirQokRWX28jdz//1hcH/QB/0D1JQVs6MBZCnzqwdcRd5zvWlRLQvymkZVOfnBxzjjOVVWYega3tkhD3cr6rLh7nKObmioXcdwNqItaxRDI44y0rRgNd/gD11kSYYODo5GqKLI4GjM/HHF/JfvOP34lDRMKPKcotBJgpQiLzg4O8D2bbqqZn61IFrvsHwHFJFOkdEcE9M0ufzmmrIoaUSBJMk4enFKGkREQcz1m1sGv/cxVVXRH3hUskh/NqQDNtuY/mRIW9WEQczFy3MERYGmomsbOkTaqkLUFNI0Y7fbUNYNZx+do5kmi3XM1aubvYv63T39oUvVNXiujWHo9Moab9gnXAc4A2sf3Wla8jihLgo0x8KwbLJ2S7qrSbYRSbL/2023RnM1TFvDH3i4ts52GSFKIj/9kx8iqxJZXpGVNY7nESQlo9kQWZFQXQFZ0dCmQ6qyRKk60k2wJ3MpEmXVcHW3ZCz1UQUZE4H5uzssoUEoCmTL2vfPH0yptyG+qaGqKjUim8WWRFMYTAeUVU2WNFze3HH17R3nL444fX5KEmdIdES7EFno6B1PGIz7aKaOrqn84MefoSgif/FnP2O5WGH7Dov7BcVPP6FNcjRVIg9SJNNgeDRAVWVEQyFYbUnygsHEoc4rHu/WvP/2DrNnML9esX5ck4YJn/zwBZ/+9COuX92yu11g2TqTWY88L8i3AeHdAkkUidY7yijG821WmxD/O5656docvTynSnPsYR/V0LBcm6v3Kx7ePVI1NYv7NVbfw0wyDs6nSHVF+LAm+C5fLdQV45MDwk3M3bs7dMPYR73iDEnYO9QFScK2LCzHROoEeoaG0/fYzWtaVSUtauKH9R4ra6iomkK62iJEMrIsIlQNeVFgHE5BlsijCNcYIEoCRt+mBb78t7/A6rkUTYNuGkTLkE2zQ5IFNEPF61uYlonrmGRxTB6GhMsN7qj/j37+fBjcH/RBv6a6tqUpCqLVlt3DCqFpyMIIc9CjMi3yqGB4OEZWDdI8J0GhqkvmX19TVxUnLy94/+bmuwz2HoUYbUOGsxHvvrnEG3g0wNu/vKQ/6XHx0RnDwxFuz0VGIE0ztusd/sinqRvGRyParsPx92/oZV4R72Imx0OqOEOSRLoWFu/v0SwdzTIwdBVBAF3XCFY7NpuQYJty+qxiOPExpn00Q0FSVQ6fnzB//Y7e4ZiTpxMEWSMuS67e3jCYjHi4XfKs6YjCnEHPQnA70vkS3bVJiopylyBrMg0CZdsRb2Lu3t7TtR2r1Ya265jfrVEMGaFqGTw9RMOhaRvyMEUau2Rpjn04oskrFENF1FU2i4D5fENTQp7ktFWDP+0xHA3JwhQZFa/nMT6ZUqYVdVGAKLJ92DI4PWC7WLNabmirhu0mxp+N6Hs2ktKQvVswPZ4imxGirlM1LfdXK+I0RfYMxLqjSnOWy4B8vaXsu/i+SRVFqD2ftq6QTQ1RkMkuH4jinDTPef+rK9yhT382YhemIMmYjrVvFlNlVE2mDBMOTia0osjj1ZznHz0jSxImxwesHxYEQch6uWE0HfJ4s+BoMmZ1v96DXPo9DNOkP+qRlRlN3bJ+dYdKi64bNLaBIMqcnk5ZzLdso5R3X10iygKGrvLmq0tUXSeYbwiu55i+yZOPTmk6gSLNEUQB17BZLFbYjoNgaUhhjKKonD0/oS1L1qtoDynpueStxOW7JXlWo1g6dV4gKgqqoQICsiBA05Am+Z4qJonEQczM1JHzivHRhE6UWDzuMDQFuaqYHI2pq4bN45omEGl1E1mouX1zx/BoxFCRULX9A0sVxajtvoO8znOyVoZmD8+x+h7UFcfPjrF9h/X9Cnfco8ortss1eZyh+w6CKBKFCSKQ5yWWY/Ds4wukPCVbbai7Gtt3oalpy+I3cgZ9GNwf9EG/prq2pS0r1tePLN7fgyggKjLVLiZdRpx+9oRwG7FbBbz54h15ENPVNcODfTzn8su3tIgUcoHj2mi2jqxpCIqMP+6TFyW7RbCPqZUFu7slpq6QbkPqqsbte8zOZ1y9utljDbtuf3enKfhjn+MXR2weN/zyr77m9//wY9yeTV3uI2myLGL7Doqu03Ytq9WWIMyQDYV4F5GlOaquoRkKjmdiuTbJNmD89IKuLjk8PWa92tIb9Tk8mrHZhBwfz9CqjtUqQFQkBj0XW9Mo65ZSFGkkmU4QMXyX1WKHLCnYnsN2F+yNT32Hpq2RGpEiKTEMg9XNmuGTQ5TzKdV3zvKibBmdHqDYGrUgkmQVRVWjiBKtLKNpKscXJ6zuV5j9fYNcnhb0Ri5iUyHUNeEmZf24ZXg+5vz7z7l+c4MIdE2H2kncvX1Ed01OzmYgi+i2iaRrrOcbprM+gnnAfLGCWiDdBAjf4SSrrCCTJSxbRTENuqZF8112DxvErqOtG8q8YTAdUlU1m8cVgq6zuNvX4qZZwcmTGW4o0x0M9nevDxtERaavyBy8PCMOYhRDQ8xkTMdg+bBiPBmQhBHvk5gwjJFkifOXZ7y0dfIsYXtzR5PmyIClyhiWgX9+gqZqHI09pKLgj/74B6zXMUmaohoa6/s1otBx9PQQv2dBU4MkI6sK/nRIsN4xnY5RHZPe4Qh/PMZ2LaqiZn27pCga8qLl3TdfozsWkmOR7GLqqsL2HCRJYrcMkF1zj1eVO3RDp5QkFF2lrtv9G3+Y4Q88sjgl3UYEfZuz0xFiW+H2bPK0wD4Y8uqra6JNzGjWR2gbTM/g7uqWIq8wFIlGFpE1mVKUqPIagZoqK1FdE991aIqSxf2SNMwwBImiqMmSEt0xebx+pOnA7Xs4PRtJVTg8O8AQGh7f3KJ6Fk1Zs3t/y8Gnz6BufiNn0IfB/UEf9GtKkCTqvKApK9q2oa2gjHO0FhokREEkSTN+9bOvKNICQxEJNwGqruD1bAqhwTRV+odDFE1DVRXcyQBBEqibhuWvLtF0hTJMKLOS/njA3/7bX+wjJ4qM4zu8+OyMP/ovf49331xiGjq/9y9+gKZrbFYBi/sVsiQzPR6TNnBwMESVJcqqwhn46K7F7esbeuM+k8Mx202EoqhMz6YYjoFuavSHLoZrIHUQPWxIswJJk6BpOX3xDMM0iJOUtmhRZIkmLwkXW7IgoT6d4rgmIlCVLZbvk+Up4S4hLyoOnoxRXIPiVcPp02NWy/2d/Kc/fIksS/R6FurFlOGTGUUQs7xaYPkm/riH1rPYrXbUAuiegVP7SFWHrKnMLmZU2wSr7yHJIiDQ1AXzy2sUTWU4HiJpCqIocPvVLWefHHNyfEC42rG8fCBIVxiezfPnJ5CmJJePdHVNKXVIoojR06nyBn86ILlZAgJdV9MAmq6DKKNYFkgSmm+TpjnReoekapRVSJEWpNuY3rQPisRiuUM1NOqyxPFsekOP3NSRRDh4PqO/GLJdBCiaws3rO8qiYHm75OJHT9htdgTrCFkUyIuSMI6oy+Y7Y5vKw+0dpiTsq2ujhK7rUA4nKFlBneS0skqxC8mDlPXDiqxsqIV9BFFVNVzfYWDLRIs1l+st5z/9GNEysEyNoqopy4Z0m7B4DAijlIuPTujijMXDhizJUCwLQZJomxaphfnVAssxUVSVrqkZH40wPYO8rBkN+wjiDXmS0bQdTdmiugJd0zK/eaQ/HWB4JskupjidYLs+WlRx+oMel2/mKIKA4xh4vkNVFbx/vaCuGgRBpCn25URpUdI7HNNsd5Rphu5ryJZB0XUs71ZsHlfQCcRJjmoZ+wfoJMeGPd9AkfZNb6aPbWmULfR+/AlJkbOtW9zpiKqpEOTfzEj9MLg/6IN+TQmCgGzpOL6DZugUVYNlm2RVy8UPntDkOcV3znHB0PboTN+myAroO7i+iT/uIxoaXQtt1zI86NN0Hdv5FkkUUVWZbJPij3wWdyuKJCdNcp58csry5p5fRTE9z2Q69JAHLVWes5hvuL+cUwsCZVHt6147CPMGazSgZ2sEyw2Lr96TpSVVXlE1Df2Rx3oZMj4ec/HRKdNZH9szmd+uuP3qkrKs9gN13MNUFR7e3HDy8oLd44Y4yvflKdM+huuQ5RXXl4+MDoYMxjbDkwmP13OQVIoypjfpU6YZ2/mW3sCj9i3oOi5enOL6NgPHRNxGHBwNEDSJzrU4enlEXdcU7DPT7sGQOK85nY2R8po0TqnzBt0x2LaQzne4nsHrf/+a6axPkRWEdUiWFMwuDtF2FuuHLTdf3zF7NkG3DGRNh7Ti+afnpPdLVKmjrApWmwDJ1CibEtG2MT2P3nBEu8sIkjVef/+ZSHWFbOjo4z6ybdEIAlVREIUpgmkgGzrdNub0+09wBy6NJKF4DrqtISLh+jr9oY9lakhtQ1uUHI18+LHGX//5FywfFmi6QbxLyHYpP/r9HyBKMqahsN1FhEGM49jImsp41OP1r15zeDDYd6Zvd9AJFHmB53uoqoQgQhYXqJpKXVZoukaT1yimjqrpTGZ9gut7zIFH10AeJpj93n4zkZaUcU6Wldy+v8ft+0jfoVuFtoW8pJRlyrSgyGtMWWF8PMYdWPSGHlmc/Z1pbHA24+5xx+n3XlAkOYv7NUlaUDcddV2TBCm6sX+YEQW4//Ye1TFZ3s7pTQfUeYpQl6gCuI5BnCaEmwB/6O8720d9TNfBGniIXYcyHiBE+81FJcpESUm8TRAFEbXnkOcVgijRNC1ZliNoGo6poygy4TrgaHCEpCsIukadp4x0Fctz6GQJ0dDpPrjKP+iD/tOV5rq4oz4nnz1lGyRsFluOzkYkm2BvzmqF/Xpa12lVmSrNcHoug+kQ09IYns1Ik4KmafAHHr1xD2B/qBUlu+UWwTHxRz7J5SNt1zGe9VlcPXD39oFeP6L4LjPsWhrrdcT1m3uqpgZFJdjESJqKLC/YLnccP5mxW2wpopgiq/YM76qijit0TeX5pxeUZcl6sUI3VG7eP5KsAvK6Jfiu59ttu332feoTh3vK0vBgiKprJEmCa5t0ZcXj1YIkysnKEYezAbUgsrybI2oqX/7l53SdwMHzY+JdhKQonL04IY8zZkcTjKbeo0OTjHyXYIz6eD2PvGvYhRFJXvJv/td/w1/82f/FT3/vd/hv/os/ZHt1i91ziR4T/HEfRdOYX16jGwodAsEuogGiqqIzFOyhi5P0URQFTZHIg4iXP3pOnuToskirKbRJSF43ZFGCriqgaiRRwvX9ktEu5qNnp+itQJOXIILs+wwvZkgqdE1LI8pEQYo66HP55p4X3z/rPK87AAAgAElEQVTno8/O2G4j1quQLK0oswK6hvHBEFNXAIF8E5ItNwhluae5aTqGoWEYOpqp8fyHT9muAp5+cs7v//FPiMOIX33+FWVRox8YIHZUWY6mKmyWIYcHfeosJ0lSDENneHiApsg0TctmGdI09d785jtkWYk58EjzCtuzSCURSZRRNIFoE/H2i3f0np8hyzLW2GOzS5iezWg6KKsGyzLojXsIwGKxQ3Nt3OmIMsoZn/VwLAVR3BPhiiwDTWW7DoiDhG8/f8PwYES4jSmzgtGBgmFpGJZOW1ZomkrdQu9kjKxKdKrI9maOIktEQYTpmDRlAXQMp4N9m6Fn79vwwoQozInLClWTkESFMC6Q1I7+wKcGZi/O6Q96WH2TrukIg5jFjcbs+YyTkwlt21K2LaubDZoho3U1vqkiyzL1eoWsqUiNRWcotP9PD/o/oj4M7g/6oH+AJFXFOZlSs48/HT49YbcJqOYlRV4iqiqWa5PGGZpt4PZGnH90ytHZhCyrWD6sKYsazVSRNXkPNFBlbMdkcjLBcAwUQaSraixb5+bbO0aHI95/+Q5ZlVA0GVGRqOIU6Ts2t6zKNEVD2zTYjskuSEEU9is/z8Y/HlHEMbvlDqnr2C5S2qqiQyIOQtqmJdo1GKZFWzd89fPXZFGC7dlkcY5hqFiqSLrcUVWg2wZIoBoK6a4lTnOqskLQZIIoofi2xFAkbr++YvOwwBj2SYMEUZRoyobN9YKyaTD0C+qyQWhbVusARRJxFQn/eEKaV6RVSV7X7LYBX331lrZpsT2TyXDA11+8x3U01vcrVFNH7ltMTwdE6xVlVbDehiR5wf3NA4OjKYvNFlnTGboeweU9/fEnGJZJE0aojrVvUYtSBFkij1MQRMo0p2lEakEkTnLidzecnx0wOBmQrEJkXcXo2WS7kE4SUB2Tm9fX3F4tebhbc/xkikFLuosoggyhakiilPvrxf5tX9VpOovF4w5HgnIX09Y1qq6AkOH7HsFyRxyleAOPi0/P8AyFruswVR/rn/0Y23dYrtYIgkheFJydHvHLv/0Sf+gzeXqK2HUcnhygKgpIEl///FtUS6OtRIq8grZD1hTiNKdIC6piv0GQFJlWgPV8iW6brOcBb7++xHUtRrMBYRygWyaqodMC7tEYczZCnwfEYUpZFLQiBMsNnnNE2TZIhszHP/yUXs/al5iIU6rf+4jLbx+Ynk1Z3q2wPZO2bWiKAkkW+fbV+71J7WchH//gOXmcYnsmNC0//Oc/ZP2wBlHg5MkxD3cLdqsdZZwiKQqTyRCphbQswbBJ4wTNMjFdjzJOObg4wLEtlLog267pJImD6ZDZxQS1qggvb+jKAs1zmB3ttw51GCBUDendkipNEEUFY9zfN8+pCt5k/I96/nwY3B/0Qf9AiaqKZuu40z6X31xx+/aeqmxweha2JyOLApOjEZprMj4ccXA6JQ4z3n1zyeJ6RbgNaLuOg5MpZy+O2Sx3JEHC6HBEf+pz9+0diihiujb2wCUIYkRFRhJFNENH1xSaqqKuKgRanJ5Du+0oygZBEhjO+pw8OyRcBVx+c8PJsxlaW5FHexazbmqojkn+sKNKC8qyohNEZFkkjlKizX6Yy0MZRRRYXs+ZnU+IFgGm7xJvQhTbpKtbwvVuXy2Z5CS7GEVVKOloANPWqPsuim0gShKmt3/QaJsaQ9MYHY5xXINR3yOxdOqqQbFNVF2jTAvKbUSy3uEZGmfDHosg5g/+4KdYloFYwnwZ0hv3iJKc/+1//l/47/6HP2V2cUBVl0RRynKzxfE9Olkk2+aonUiqFWRpxny+5XTSp9yFqEWO/OwCQZaRFAs9L4nEBGPoE2UprSSz2YZ875NnXH39jvFkiN330R1zvypFoKxqvvzZa95/fYvj21x8fML0ZIQswfZ6S5KX7DYxsgAvvnfOchGwvnmgSjwmRz3Est5/Nm2LhEK6+b/Ze48dy9L1TO9Z3pvt9w6bEWkqqyrLHcPDIvs0pYaobkhoQNJEU2nCWxB6Rg0F3QGvQhNBhhAkNc0hT5PHlMustJFhtzfL+6XBLlFNQSShVvNQZOczikAEsBc2sNa3/v//vvfZYWkaRw8Oefv8GkGS0HVt/z1fT6kAZdjlN37rByzXW26u53QGA3RR4PGHD1jO17iuxcmjMwzbZrsJeP3lJXXZ4NgmrSgxODsii3NEAabPrnAdg2dfvWHYd9ncrdEdgxIRu9/lF3/wBSdnR2zXO8IgYXQyQpVlnv3sGccPjhDLCqvvslsFrBdbNF2lP+lweHSIbhkoeY7ddSAtePrVS5q6oWlbFF3DHvX5xU+e8vDTB2iGyHq1RnJUXr64pJJELr55i9txiKOEe6cTxDynDGMkVcF0LDRFgLZFEEQ6/R6bSkASJbJdxMvLKV7XpQhiZFmkOxmRhDFJmuKO+whJyGaxZrtLWc62SOprzj55jFTl3D57Q5nkWL7DvU8eYk/6QEtTN9RJjIgENLRVRRUEtPm7cbB3vOP/l7RtSzibk0zXfPvLV1x+/ZpWVimbljhK6NcNSZJhOBbhJuTy22sefHTO9asbyqLi6sUVgiDStvtAmGgbUlUNeVpQVTVvnl5w8c0bJFlCM3QefHROVdXc++ic7dUcQdxnSkuKSl012F2POohRzAFBkhPGOcPDIZvlBl03yLJ8353b1kwenbJ4e4vQyixv96IMwzaBFnfcQxYE2qZBtQzyJEM29g1ddsehalpOHxwg6xrzuzV5VSPUNZ2Bj2YZBEWBIokYls7weEAriAzPDtG/G0NKTsaE2xgJkEWJ8w9OGR34dBwTSRJJYoGLX7xGUDUQBPpjH83UkHouVV3z6Ml7PCwyblchpudgagpymVNmOfJhhx/86L9glyZ0+z5xEIOiMJ+v0SyddRiRFxWjE58HD49Jxj2qGvyzEULZp2kEgjSk8+CAOs6wJ0O8Kud2vmQbxTz7+jn3H9xDkiXytGCXFLxZXbBaffcCdjgk3eWYqsKTX39EUxRsdwFRZBLFGXcXN0RhQlXUdLo+PVVDbGvWszVe30dsBWRRIA/jv3Bw645NIwhYXY/+UU6vZ+MYClkU7c/eg5hmE5AgMH89oy5r8l4NusLo+Ijx4QRBktiuIoKgYDXbsZhvkBWJF98+x+/7lBczDEvl/gf3GUy6hKsNQtvysz/+Gq/rcj7qsZsFBK/uePjRfUQRqtri8GRAMN9wc3mHO+yTRCllkuOPugwOelieSV7UvPf9h+gCbO/WVHmJbjbkWU6wjgg3IaZnIRBhdFzGxz3CdYB71oMko0FkdjtnPBly7/yATr9DSQuajKwIyJJIsN5PW1iHY1bTLZpmUNQlo/sH1GFOutnRnQxQNIlgusSwNRD2RwqKKmPqCvHNkqyCu8v5fvdBkVhPl6yvZxiyQCOKbNYh2c+f80nPR1Rk2iSnRaRta1Td2gfxty38CnLL3xXud7zj34Bss6FJMoL5kvnllCLPUQQRURBpgGAbYVo6sqly9c0luqUxv1mQJhl5UlK30JQljm+zulvRGXcREairiizNePnFSyRRQEBhOV2RZwWTowG94z6HT+4jNC2GqaDoGvEupKlrTN/F8B1OfJfrN1NWdyvaumEwGeK0NpZrcvvqlmQdYToGkiRydP8I1dEJF2vMboeyahHqCl2RMG0Dx7fRbZumLBifjjnoWBTbLXJT8Pj9I+IaosUOVxWpWwFp4CG0LVXTcPPyhixKGZ0MMXsdqqLm5NERsiQRrQPOH/+Q/sDDrCt2Xz6lEQSM8ZDzT+/z1U+fEcx2HLx3yIunr7m9uCbNMkzb4B//Rz/G8SzSvKBtasq8QFBFJl0PUWjo2gZZ1eKfjKgQuPf+OZcvrzEsk+N7hziWgSaLPPzRhwiawsXrW5aLDaalo8kqwSqmqOv9/w59PFHm6Ysbqrzm4vU1x7/5KWbH5+1iyWqxw/NsFEXm2ZcvUTWV7332mHIdsLib77vSNZ08y7m+vEMSJZp6H4Ub70K6h316Bz183yFdr5F7XSRDo4xSZNtEdVyiLKemxnU01vM1VZzx6MkZaRiRahqFKqFIYI08hDBDAJ5/8Yr1csujx+cIUovVsdFNE8sz6Qw8ljcrbN/m7s0UoW0ZHPUJNwHrmwW2Z1DmDZZnkxUV05sVIHDx7AqrYzE5GXNy/4Do+o7l2+leCFKV+E6HpxczzI6LbmocnB3iOyqmrrKcbsirZh98U9aQZRgdiyIvKOOUpoVwFXD86JRvf/GCr/70JY6no7Utv/b598nDGOtIR5IkVvMNZVTiDH1GDzuIVY3T8UjSDElVaYqSJq8RNRlV14nCiOB2hWGpaKpAd9QjWu1Y3C1QFAnTs2loSeKMtmmQRIG6aqmrhmAdYt0bsbtZgCAgpgXz6QahKnE1BW04gKpAaltERUL1XIRfgfbzXeF+xzv+DajqhrqqaKoGRVWQRJkqSRE1Dafn0T8ZsdtGLG7XCJKEqimkUUa8S1AUmaasaNt95jYttFWDM/QRJJHdKiBLSkZHXURRJNpGxGGMoh+xXQS0wAfff4+mKPmT/+En0IIoCSCAYuk8+fVP6I97aJrCZr5FkkQc36LMCwxbx/cs2jQnK0rCOKNaBThdG90wIc3xBz4UJR9//gGLuxWLqyXv/+gx5yd95l8+g3avBa3zHPNwQto0NHlOlZX0Bh62qZGkBVmYkoUh+c4iCwPuPXlEuQuIl1sOHh0g1hWa0BBe3aKoMmWckc6X6OMRTV4wOB2wW2759l99RZEXeIMuZV7yh7//p7z3yWMurq9o64YGgR9/7yMu//hL2gbMjkclQS5LlLXA8HSMbGrIqoyla4yGHYYdmygM+eaLK5IoYzbbsVpsOTyb4JsWpqnxk//+j9Adm7P7h/zz/+Q/4Orqht0yZHQ0pkgzDlSVnu2xXe5QBYVf+8FH+JM+u7dTiiQlXq6xbJP19Yzh4YjzD+6zW+8IlwFFmtHIApqsoOoquyAjThokX8S4f4yaltRlw/XLSyRV4eBkzEWQYKgKsigQhCk3N3NEXeHFsyts1+buZk60jXj/o0e0pYBpG9zNF+iOwWy7ZTju0XNtugOHaLVlNY/QTY2j8wlFmFBXFUmY0DQ1Xt+nqmoUQ2O3CVnNtnRHPodnh+iOjtBUdMZ9NNdifT1nO1th+RaDcQ9RaHF8C0sTqeKYQpGp4oh8uVfL2pM+raWTpAVtUZLnBZqpIygqi6s523VEHiWkUcLDwUOuXl1xcDym2/dQJJGDgz6KphBtAzT2u0Obqymqa+9TAtcB4WKLpql0Jj2svo/dc9FViY5v0LbgdRzCKGNxvWAx23B+b0AUl4iiiGEbNKKIoKlYHRfafU9LU5WolsXtyxuKKOb+R/eRJAXXc1HFFtVzUDsd3H7/b/35865wv+Md/y9ZLlZcPr1CzDLKouHgwRHRakdRVYgSKLqK7Vqs5zt0QyPPClRDJ4tTAAzH5PD8kOnlFFGSePTJAzbTDW3T0Bv7FGlJtI1xOh5VUdIZ+Xg9j7MP77Gar3E7LicPjphdz7C7HsFiTZ6UaI5Ji8zN6xvuvXeC5VkICAwO+rRtS7RLEKuG1ZtboiAGQDc1Wk1jOdsiyCp1WZOGCY+enHHx9JJBz8WyDMbjDul6g+5YiJKAKAgUYYwWJyiSAIjoXZc4SulM+sx/9i3BcoekysRJSpXXhJsQRVNwTw/RLBVJaImv7yjjGEGw0SyDoij2QpSOy+jskBffvKJIC6qyZHU9wx12yeqQOE1oioYwS/itz3/A9JuX1A0omk4cpPttUlnk5fNLDLHL+WQMdYPmWgyGFuuLG5ZhRhEkeI6Jc27gWhpV06L5FqZhcs8waNsWyzZgtaYfRtiqRFHkdPoOwdcryEukokIydBa3K+qqRWxbTENnMBmgGwaWZxOsdvS6Pk2SYx4ZOEOf7uGI6zd3LK4WmK7Fbhvy8qsLvvdbn2AaGtffvqRtGvI4YVHknD06RZYl0l1EEMTML2fIY59gE7KYr6jqmrbd6ygVSeYHn3/MYr3hi599iSjAdtHlcDymiApEJLrjfXEuygLTViFPefTRPcK4QBRFDs8mNKLA1aspsiKjGTq3F3coqoqtizRJzOBkDOLer27oMqIqYpsaHUejDQP0nsdqvuLubkm2jZHqmuXVlLMffUxnPCALErS6RrVt8rpCbAVGBz1EfBRJYnY5ZTjq0XFMrn/xLUWQ4o27DO8NsQyNKIhI1iFhGDE5O0QURdIoBUEkTzOuv7ng/IcfoJkaq+mKjqNT5zlZDZIk0QoC4SokOOhy/OQ+tSiSBjGauVd7nn54hqqItO0+YyFHoFrvqIqSaBuitDWCKDE5myC7Ju7wb7cp7f9E+t3f/d1fyQf9f+H3fu/3fvd3fud3/q4v4x3/jpMnCTfPLnj6R1+xfDtHlKX92EdZMzob4/R9Dh6f43ZdVjcLdFvH7nr7IJTtXkDh9VwMy2Bw0OHJj57w4a+9z8mDI5yeQ1WWGIbBg0/vU5Ulb569JU9KekOfxz94TBbHWKaGrKkgwGAyIAxigm1MJQhImkbbNlRFhapriAgMDvscnh8gCOLe9yyKILQUWUGVV0iSgG0bSLpG3QLNvsC//vaS3uGQLC9ZLbZ74UVbkG92NEWJJIsokoTqu2RJwfrNDe6gw+JyTt22ZEX9F4II27Npygp72KWVZLKkoNps93GXbUMVxrRVhd5xqZsW2fcQbIPteoeoKvtVYAtFVtDUDecf3acoShzH5jd+/H2MukFXVeIwY70IsGydYhdhdRz8jstmtmZ9t6WIcryBS1XUREGM7rs4po7aNpiWjoCIJLT4/S51UmA7Jqal75sBfRtJFCnuZozOj1jcrNlO19DA5N4ERRZp6n2K3fBoSLUNkABBBKGq9v7oYYfzH33Ak19/wtGDI7qWzsn5iI9/9D79SY9wExKsdkiSiClJJJsteV5QNQ2tvE8V02yTNEwIdzHusENS5oiiyG4b0dT7BsVuz0eSJLrjPrdXN+xWAeNJjzotWd8tkWWVzrhHEEbEccLNmxsaScDvdXAckzJJaesar+MgiAqyplA3DZIsspptaOqa44eHtEVBvA45+fCcydkBkqqTVyX3P320T9+zNG7WOy6+ecn8dsl6tUG2TAzbAkFE73nYfZ+sqPAnA4LZBlkGsS5R6gbHtxAFge7AJZhu2S3WqObepldlFS0N/UmfYL0hjXLc0YDZ1ZzZmzvKosTp+tBWGLaJ1/cIbufQNpSNwO2rG3RDo2oFNsstAgKtInP86BhZFBCyAoEWWZGpipIagWCXEK5DFpdzugd9VFVht1wjKgqdwyG9w8m/bS/3f/1X/eHdivsd7/gbaJuG1XTFxc+fMb2YMr9ZYDkW17uA8cNDbMfC7zsMTkRurudcfXuNpqnURU1n1GN8b4LtmKznG3RLRzf23l7bs3j48X1kReb0veP9ahNQVZVuz2d8ekBdlMRBxM//tz+nzCu6ow7H9w9ZVA2Oa3J41GM7XbDbwOJmhWbqGBMDp+vgdV0mp2M6A5+2aRDokQgCQlOzW2wBUDSNsmpI4ghn0ENzTG7fTmnLiq9/8hXHD4+5/+SMKMk4Oh1RRxFCtdeKSpaK3vXYTkN0WaZaB/SOhly+uKJ3OibchIiyiO3bdAYdhLamalss1yC/2pCIAu6wA01Lm+fImorT9bmLK/7X//kn5HGKYWjYXQfTMbl8njC5d8DpgxOmV7f8xm9+xu56SpHl1EWN2LZMDnos31yjuza7JIe6Ynh2wE24oBAlVrMNUtNi2BqmIrMKArIoQbU0JkOfVZSiCSK1IBDdrEAWkBWJ5XwLsoB5cEQSF0RBwvhojOOoLG/mUNT4ikiuqFy9vGYy6tCoCmLTMnl4jH/YR5ZkhLqgTlPqrKDKS/IwoapbdN/it/7pD/hf2r1nfReFKL6Fa9sIqspqvuH2ckkQpDiOjYBAkRY8+eAh0/mS6c2ScB3hWjaGaZA3OaausJ1tiYOErOPSZDm9wV4YslttubucIkoifr9D29Tsgh1lFBHuQhTTpBEFVF3j4ZMz/I5FvMtoy5o0SkmTgsHZEVUcMzoeMn17i6gbnH9wTjDfoIrQaBKL6ZYoTNkuAwRFZjpbMRkMaDchGSKj0wGypSEpDZ/9+EMsU6FuBeJdwuztFMc1MTSV3DYwOh55lKA4JqIs0TQtbVWiaTreUGU931CXNYIokiU5u3XAvccn1AiYnoXtmnQnXeZ3G3onI7arkCAuWc63DI5GNEWOKop0PZP5asNuvSXPS5qqQaSmyvcjm37fQ5Glveik6+ONerjD/r/tov3X8q5wv+MdfwVt0xDvQsLFlqsXV1x98QpJ18iTjCKr8Icety/vaCSJx588YH07oy5KLMfE7vogiTi+jSLv7V62bxOsQgRBxHJ0Ds8myMr/dQuqqvoXP+uWgSyJlFnGzfNrdsuQLMmQVYmrVy2nj0+ZPb8g3cVo1Himgv34hPntcj9LTctmsUWUJWzPIg5SLl9d04QxlDW2a7OP7GwoqhJZlvF6NsE2pjfqUpcViAKyphAsdnQOOrS2xfh7H1Cug/2KadAjbgRqScR/cIwggqooHHFM0bY8+fxD3J5D28DqdkG4jmn5rpAdjVi9eEvTNHROxuiGimwaJA384vd/n/n1FK/bYTVdk0UZH/7wCWeP7tE77BGut5zfP2X+/C3BdIGqaWRBjmbqqJaO2fOwRz2uXlzjdl2yOKN/fsjV129oEUBo0BOF3WqLKipImkmRN+TTFZ3JENOzuXh+y26xwT8YsIwStosNsm3SPxlSDz0OzsYIVcWbnz0jWG5pBRFv6NPvORimi2Zq2I5OicTLVzfEP3/B6KDP6fGQdj2nrVowTaaLgOX1en+O/eiYz3/8Cf/yf/op4/GIomy5uZjy8os3WJ7Fw88eEKwiBAT6R2OapkaoYdDx+e3/+B8RbhOibYLr2px8foyhK/yz/+yfcP32hun1jPVtjtvpkOxiok1IkZdoqgI0iKpCHMQojoPV9bm8msJ6i2HqGD2H7//4CXUjsLpbkexivvzJs73+0tGJopSSBs/WmL29pt4EFNsAczJg8/YOfzIgCTNW0zW0Lfb7D2jrlratub2d4do6fc8kevOWVZbRtmAdjLBGHuvZisVmw+x6RREkGKJIuosRBIHReydIioA/7JBWLddv57iTPqZrkSUZiCKioSMBu3WAP+kja/J+dykrOXt4gNHxub1ZEGcljmtTNA1JWlC1ICkqZZoTbGP6B11830ZRFMJAQrctdMfEkCS8roduGb/SZ9O7wv2Od/zfqKqazXRBsg2haUmilHC5RRChLQpUTSFPMiQEVEsjyErSrEB3Hdq2If7ujE03dNyuDYDX94iDGFVTcXybo/uHmPZffbNLiojbdVhdzVA1GdiPqIiI1GVDst5SrAUUbX8LK4qCpsqMjkdEUcrNxYx4GzG9nJJFKaomE0w3pHGCXDfYls7B+SGyIZMWFdQN8+sljSgQrUOKLCdLc9qTEXVeEvz5itnTKwRL5d6DE0RJIPjiCoSWJkpIgghZEqmqms7JGH/gE6wCnj+9wjBMlpe31EXNe997SBzEGF2bkx99SLENqaOYSpZoWon5bMF0umC7jdiFEaPRgFaAoiz45AfvUxYFGlBLClUeUmcVSSsi91ziOCOYbSgakWwVYo/7dHoumq4gSPDoew9Zzdbcvrjm6N6YYL5DNQws26DNMkzXQRIk8l2KKImoukoYRGznW2Rdpa5bwk2I17FxOg43v3hOlRY0LWRximIaqKaK43lMX93QSDC7W2EYBpqhcPXmmiCIePz4CClKmC0CZq9uaFuIpgvqosD8zY8R1QbNdbj55i113XD84ADX1pCbis7QYzMPmL6dkYQJ/YPB/hhlvmJzu6PIcvIoZ3I8ItrELG+XqLrOp9//mBfmCzRVxT+0ybKcRhaRFYkiTimkFtu3sTo2z5+9YbFY0SLyw9/8GF8ViC4usS2Dw4FL1jWxDZnr13Ns32a6WJKkGYZdIOUl27s5giBgVA1FlJBHMZrvoqUZNCBpGkVakOY5CjLeyKRcb9ltd4iShKEo1JuA1rWo6hoBkTIvyIoct+vvj2psk1ZTaA0Vr+vhigKypjJ/O0NWVXRDoyhrNNukLDJ28w1ix2J5t0IUZXxdIt/tjyYs0+D48QlRkqApKnlaQttguRZZ3dDIImXZIGoqoiAyujehezzCkhpM16ZzMv6VrrbhXeF+xzv+EkVe8OqXL3j6x1+wuVvjjTwe//BDiqJG0xTiXUzHt0lUGbtj400G6NuYLCtRJYE0rdBti/64y+HxgLxqqaoGWZHxeh4AXs/9a4s2gGEaOJ6N2++wWWzoH/SoihpZkekf9el1bYJ1wHa5o20hjRL6RyPqvMEWJYpkrxe0PJvX31zgd12qqkIUZdI8xVBkppd3dA/6VGVNVpRE6wjFVEmilDRKMS2d2xfXHJwdIFk6i4spVtfhMm/RbZ26rkBSGB90UOR9Qps36dO0NdffvCYpam5e35HnJQ8/eQBFwW4ZMJ3tCDsaw4MhB+eHiJJIEYQEqxV3tzOcvgsvIQ4T7qopg9GA/vEQ2VBRHQPH0ZnerpFVlUpVeP3qElQVUVEYDnv4A5+2rnF8h3IXMr+4gbbBv3fIcNylTguyKEcQJdJtRFuWWIYGokyelgTzHYIiYw88gk0MtEiyiKgraKpCf9KlKMp913HXIcsL/JGB3bHJi4Y3P31KGqd4kx7zyyVIIo3U4vQ8NtuIL5/dMBx2qGUZZ9glT1LaqkY2VO4uZ3z8+WfUacXZB/eQBJHdbMlutkRTZFpAYj+y5HRs3K7Dbr4hWQaMD/qEQUIrtnzzZ8+5e3tHGqf0xj2G4x4f//AJbV3z5su3KIaK4zt882fPsDsmR6Njut85yA3XIr2ecnr/kHuTPsntHbLnkBYF2XSBeeWXZz4AACAASURBVDBhNPLoDFxevdyfod9czzg/PyGczfdTEuznpI9ODgnLgjRJaUSFg+MRpmeRpjmreUB35CErEnWeIckSVA1JHKJaDXGUUOcVZq9LlqU4Ax9z2EVuRQzfpgojdnchd6sNzriHpDtIRUGSlcyvlxjO/h6Lohi/Y5MUNa0o0+napEFAGKRkUYIgy8wubhicH1GsN6xv5iCK0NSUTY2kaPROJ2RBRJ7kdE6GHJ+O0AwNzXWQ/rWdsl8V7wr3O/6doW0a2rpBkERaIAkS8qxAEgUMx0QzNG5e3/Dz3/8py6s5dVUTbwM0Q8PtdSnE/dhWsosYHfY5uH/A7dsZqm1hdRy+/dkLekMfqW0JFlssx6J/2Ge3Cv/iGmRFwnatv/Y666qmyAtkSUQ3VHTboqwaBic+dZExmnRwdZkyCFA6FoKsYHccvGEPo6y5fDlFVmU6A58sydgud8iCwOpuSVNBtN4RrkM0RcQ7GBCGKUWz7zBfb0PiICEOIizbIFhF+P2Ys0fHdAYdtjdLJASqMCXNC3r3Rizna2xTx7IMqrIgz0rKvGRxtcDvOrx9dcfrpxf88Lc+xbAN3ry8Y9XU+J2CarulCkJky+SXT9/w9NlLZGQGp0PasiUNUx597z36ox6b+YbldM0HH5/TFhVKx+Htv/qKKE4Q0pyWFttQcE0ZXdfRaSmKEkkQoWkRs5wiEPD7+xGuJq6RVAVv6NPGGXWeo/Y63F3ccXT/iLosMH2TVhURNQ2772JaGmGcEiUZWQW5IDK4f4Qs7PO6V6uQ+dspZsfh9u2Mwb0xy+Wauqwo0po3zy6pioqD4xEf/9r7mAd9jLKhnNQIIgxPxnzzky8I1wFV1dI/HlGVJXFaY/cV6qrG8yw+/o0PGE96FPHeuiYXGdt1iGuplILA6maN7dropsZqusbtOGRJxaDvcfTohC//+Auoaz7+/mN020QzdcIoRVElVEtDdzUePDqlzjJkSYSqJs9yVAGK7RZV9FF0k+vXt1xd3KA6Fq0Idr/D7ma2H6FqG+yOi2+aNMKCjl2iairb2YamqOj1HIJtwHoV0NX2/u0iiffjjYoEbUsSJ1hdD8PUycKYQJYp8oJzz2B3t0ZuKpqqoqlqys0Ow7OQtQqr65ElCf2xj1c6GIaKYmqEYkjZ1GR5uVfxigJ3t3NMz0a4XWILAk0Nq9sldbtfRVeqxG4b4vk2/b6NLUJbVxjd8d4h/nfAu8L9jn9wNE1DEqXUdY0oimi6SpVkJLsQWZaRFZk8L4mzgmKXUJcVqi6jOhZ3b+7Iywp34BMHEVVacPXsin/ynz9it5CJRInO6QRRlJi+mZJlJbqmEa8DBiddqESSrMTrGew2EUePjlA0lTzZZy5broWiKn/ltQebkPVsQ7jccv3iGtuzODgekg46VFUJlYRvSEwvF4SbiM1sjWGZGKMegqFxcNohCFLapkWSJYL5huFhH0mRaFuBcBcgq/vkr7aWuH47R5JEdosAf+CjfidHUE0dBHA8kyrNUVWZZL5DkiQkRdo/6O9ygk2EWNe0gki6DjB1mVoQCIOEcBOSJTmnD4+Jo5SXv3zN4KDPex/fR5FaLNMAUUbWNV7PVvyrP/k5223EYNinNxmgaxqDUZ/D4zF1XO7zyHWJq8slIiJRVRMX5T6jXJGpiprtbI0sCjx4cEK2DiAM6fg2WRhRrAN026IWRZpq/10fnk2QRJHdNkZxTOpdxMH790jCCLWzl7x0WhHLt5BFid1sQxUVbHchiqmRVyA0LR3fYXW9pGpz/IM+LeD6Lpv5gmi5wXRt7l7fgNjSlhXjSQ/zO0vXJo5ZbyN6Q5+v/uCXpGFEXVS0Tct2uuL4w3PCXYTp2ATbLU7fo993yBYrstWGumqR6gpVhngbILgupmNQRAmmpnN42EWUVfK0oChL+gOHz378MfPrBWm6L8x1ljEY+Iimij/pM1tuyPIMyTMQlL2KU/jOfCWIEtQVZV0hKTL9cZ84y/jpT37Jb/+Hn6NI+5Eq17eRTZ2wFqnyCt0wODjo8vyL59iuzXo6Z3LvgPl8x+jJPWxRZJdkiLqKZOiQV6iqTtW0HNwbs9vuV+DdyQjblFksc2TDQGyb/fhXku0nLOqWSpTQDZWmbthcz0kNBds2UEwD3bWpW9jdzFktNlRliajrLKcLBN9Bbkvcoc/0zQxFV7Bdh+XNgnS9w/cfIpQldVlD+6t4mv0/865wv+MfFFVVs7heUNQFSl1RxRlxUrBe7miKGlkEt+PSFAWqZVK3ICsy203E8us3pHnF7O2Mlha/4yLKNYoq0woiqqFhWBXhOmB+tURURLoDnzrJ2Kx3jI6HtIZKHKZ7W5MBgiBiu8bfuMqOgojF9YKLb68oiwoJKMuK1d2a/qSHUDW4voNry2yu7vbe7esFtmuSlhXZfEdawcNPH3G8S7l7O0MQwPEdDu5NqMqKpqwxXAOv4zK/nKJYBrO3M47PD+gOfRQRGknE0BU826XICryBR2/oI6sqy9mGVmyxZJHFzZLh/RGbVbBXLn7XZVu3MLuZ0yBSFRWaabDbBCS7hFSVkQWB+atrzp6cY+j6/mVEknnz5pqiqIiihOXyOZ1Bl8nBkOFBH71qefEnf47e8VnlBfc/skizErtjIvkWQpxSFBW6ZVLGMV7X/06AIiKLLXlSkCU5kiLTcw02QUbTNvQO+pRxSt7UeMdDptcLsuWOommpZIHHT05ZXM/p9X3Sdcx2tkZXVYJlgHfQIUgSdN8GRNKipkGgyiu2q5AHnz5kezcjXu/1pdsgpcwyVEtnfDbh3umAtki5fjtnerfA9F22YstmvcV1LKqsINxFsIuZ3D8iSwtefH3B/Sdn9I96bG/niHlJutwgKQqmqaJ4DkaSIdgWsqayXWxo25qibjDVFktT+NP/8c/47B9/zHa2Iopz3I7N/HqBoog4jkmdFozOD/js+08I1htU16OpG3RFoo1TBFVFck1aWaERZZxOZ68BNVWSouDVmymTcZ9u7zsFqGuxfXYFbUuZ5QSbLW3T0lY1lmkiNS0HB32CqGRyfooz7BMHEVGYIrcNna5HLcoYQ5ve0QFvvrkkz0tk3WBxt6HTaxHKglbJsDouu21CBURhhOkO0Ds27dUcSZap6nqfHZDtXzjqosBzTWTb5uZ2ScdzaDoWgiAh5hXUFablEC53KJoKZY1u6jR1A1kOv9pj7b/Eu8L9jn9QRLuIpm2Qs5TV5RxRaImDFEkUyLOSMMpJowzX1knWO1THoTZV0ihDVhWEvGHy3inROsQd+lRJyuHDY7Kyomjg7npBsA33SV9FzuW3bzG6LqZjspmvMV2bcJcjCDC5N0L/G+IPd+sddxdTrl7eUhbl3l3dtoiA6Zioskxd10BDGqccDEfksoSiKlR5yfJ2hSiLeJMheVqwmW356PMPOX54RLSLmN0sePv8imQXIYkwOhrQHXZoRIHLb68wXQtEgX7fRRNlqralfwLRd2ExCi2GptHQ8uv/7PuYno4oQCMIJFHBahVy8/Ia2zNRNJW7V9fURYWs6/jDDqIssd7EWI6B2MDiZokkCKyXAbptYHsmUZ5SthCsdwDohk4aJowPxjz58BFf/nd/QBIkiLKMO+ntfdIVxLM1ftflNgiItwGnwy7H54d0Oi5lUeN1PIr1Ft3WqWoXfdClEGR26x1NUWD0fYLrKZIkIhlQNzVRkKL5Nv2TPm1W8OGH96jqhtWbO0xdIkpjjIFDNN8xun9AXje8+eI1pq0jiC2yojA+HaGrEooqYVommmNhdTxs22Q5XfIbv/1DHKlmvakwTIPDoxGtKKBYBguhIcoKDN9iZJtsVjsMa+/hPn5wyPxyhm4qeL7DMlhgeh5FA3GUIOsmraKiygqDoz62Z7KerynzHG/g0VQZ/aHHm6dvefDkhLKak8Ulpw8OuPfoGEVXCcN9/Ohw2EOsKgRDZTR5gJgV5GmKpOiku4hWgExqCTcB06slpqvz6LPHxJuQ5atrbFOlRUBc7ZgcdhkcdEHYv9gkUbqPxc1Skm2IY+m0YcLruxWmZ+L2PIxWRLdtgm1EGsUUeYnuiawWO9yey3IT408GVFmOZVvkRYVtaPgnI0zXpNN3MSwNSZKYjD3yOKfIa5KsoCwLwihDVFV2szVttO8HaSURxTAxTAspTDGDBDQFqSzxO/vUtm7fRaorRE39O9smh3eF+x1/jynygmgX09YNqqFhuSabxYabp5es72ZomoZpyDRJguk7yKLIZrWD1Q7l/AAhL2mEEF1yqKKYIivQZYnRpEcUpgSbiNHpCGfYpaxa4jhH0DWQUpK8xFBk4qxALiuKrODo/oQiL7F8k8FhnzzNuXxxxfh4hKr/5QaWtmlY3cx59cuXhGHCZhlQlg3BJsRxLcqyolAKNE9FlEQEUcTuubSaijPwccsWUQJD02kRMDybGhFRgjrLaeuCq9c3vPrlK8J1SLgJoG3Zzjfce3S8N5VtY1zXQhTa/bZ7mmP3PBTbYH23oK7BN1VaQ+He+wc4hko6m1PsAkRFRR92GR31uPzmgs3dBmfoIxsmipmjaAqjs0MkTeE4TpGElmAZUpQNwWrfN3D1+oq8rOgfugB8+uufUFYNnutQVhWapvHsl8/wDvtk0TWyJDE5GVFstsSrHa2qMuz49AddqGriIMb3PMLZmvkuIj0eMnrvlDKvUA4UVosd2+fX3D675OBszHK6YnI62Y9VGSqKZeLJGo0uY2oaw7FPFUbMXl+zvpiDAP7pIUmeo3kWiiJxd3GDrIp4fYskTPZilKMhdVPiDrs0ksJ2saE77NHpdvj8n37O4dhn8/oKsgKpyHE0FftwyC4vGJyN0SSFZBtSxDnnnz5EdTTuf3YfsW7IdxG7+QpLhLOHJxRNy2oXonkeu8WONMmIthHjkwGdgx4n90ZITUMNrKOYA1unbQR0TeG9Hz5kl2TIokQaxfziD/+cZBsh6yre0Riv16GIa8IyQDZ0DLfD3bcXNJKE7lpEyy0PPjjbC1Re3DI+mdDrORhtiWg7zO9WKI3I7Nk18SaiSDPsjsPJk3NUUeT5T76kP+riDjvoCiimie5Y1EGIZsoIikpd5lSVzna1wx30GBz0iHcxf/Yvv+DweMTkZIKuygiqSlBUdEceA9ugWKxI1wKSpqI7NkpVIKsSSVBy+c0b2lZAcXQaBNJtQP90Qtm29IY9LEMl2SXYh0Pmd0u8URdREjk9HaE2NYJuYAz+9g1gfx1/q4VbEIQLIARqoGrb9geCIPy3wD8HCuAV8F+2bbv927yOd/z9pUxSqiyjEQV0x9nHFLYt2/ma6Ztb4igjzwuKssWwdIokpakKLN9hdT1nXVWMD3pM385pJYmmaQiXO2aqTLfvoYt7Y1BV1RR5TV7W3L2dohgmjSSymm7I0wLfs0iTbF9gqwZJVynrmrref67f8/bO43tjKklldrvi8vk1iqpwcDbh0af36Qw6AESbHUUYcfd6Sl6U1GW5z9yuKvqjDlVeoegaqibjDz0Gh32qskG2dMK4wOp0OXUdkGWWt2s01yKpWg4mPcS2ZnW35NtfvmK12LK6WxEHMWWaY/s228WW4nREU5b84N/7jHAb8vSPvkKoKtqyAlnC902KsqKpQHENrI6LaetkswXx7WwvW1Aqqrsa7UhB01WiXUxyMacRoWgFirhEjxJcdAxFZHYxRVVlXEunyHTqukQzdURVIG9FRF0j3UWcj8YUaUpHN3C6LlXbINoik/fPCaYLDF0l3NTImoKsa4h1S5hklFWLa3dQZYltmqEYMtkuIJjLKJ7Ps69fMX0zRXcMvIHP4mpBZ+CQVw1W1yHcxUiWTlGmCEWNjoCqqNxe3VGEMaqlk0cp6XqDMRlStS2aayBLMr4vsHp9TUWN5TloImSlQFkKdLo+Zw9PaESB28slWZIQbyXqvCRabmmBRpb4+ounbNOS1XbLcNjn4aMzDg9GzKZLrt7ekMQJrm2z3oWcvneCJonEd3Mk00BMSr7+k6/I05LTR4c4Q4/bFzckQYTX9+mOuvTuDfH6nf3KXBSIspSn//tPyZOUT3/tY15//Zrp1YymaDBsFUFWEDWV7XS3H6crCnzfIswLdMegiWPi9RojVvneZw8JPzjj7fMrDk/HZEnGxS9eIQpQ1+1eCXuz2Ms7ypqrqub8g2P+0X/6Y/KkIAli0hLuXi0QmdPrWxCENEVO9/yYNEjRdZ1wvqFKCmRZRhJEbi+mXDx7w5Nff0KRFSi2zvHYY/7iDZqhI7Ut2XpLFUUIikZVV1i2i2bp3F3N8SU4OT8iDSN6R2NMzyGLUnbbiOHJBNc1GTw8AgRsXaLeJQiSiN71MDr+3+lz8Vex4v7327Zd/mu//z7wL9q2rQRB+G+AfwH8V7+C63jH3zMWFzfEyw1NnCJTobkO2mRIi8ji6o751YLtasd2FVA1LXWxL4CGpULd0Bu4zKcb0hqSpMDpuUhChjfuslvs6A47SKpMk4k4nomQFKTzHYIg4PVdgjBCoiUJIgxFJJ5vsCyTuM5wfBtREhkf9VAUhV7fos4rakS++MMvSOKENKvxug6aqTG7dgg3AeU2oM4z0qTg6c9fEWwidNdmcjbm5tsrWkHA73cwPIOj+0e4XQdJkYnjbB+xGGXM1juausE7HKL3OxRFw0BVUSiZPr2galrmL2+xBl1oG5ry/2DvTX5sW9Mzr9/q+7XX2v2O9sTpbnNul3mvu0y7qlyWwJYoYIAFQ8TA4i9gwsTwX+A5SAipTA1ARdkuV9kq25m2M53tPff00cfu19qr7xnsA1jIqMCqzJsp7jOJiL0V2iti8L3f937v83v24RGaoSECoiSiyBK6rXP+4hL/aITStdR5SVnv79VpBaq6ZpeWeLqKqsgkYYQoK2QtZNuEsk6Z+j6Dmc/2douka7RNx8m9GRdPz1FFkAUBUZU5/eQh6Tpmd7dhdOCz3gYEccT1eolkafzgbz7nG59+hKXImJJOW5QEV3dojoUgwvHje6iOjqxpSJZNi0yQFoTLEE2TEDSD5997znTkoMsCXQNJlqJ7Luv1JbquYNkaWZLjHNgcTI7pDTwsX6dpZfQWyihjO7/CUFXEkzGyAIosUZc1pmvur1LeQmac0YBKFXHvjVje3OGcjjF1jTwuuHh2hd3vMZj4ZIsVyWWCYBuoImiaShal1NXerpaWNUnXstyE7IKYF88veFo95erVFf/kt//9/f8cgTLO0KcDJocjxLZht47Q6KhWAUlWcvr4mM1dSJHkVFVLmRVotoU97nH8/ilxEvO9b/+A7SZEEEWOz44IdwnxNkSsa+4u50TbCFWRKVYFXSvgHc24vbjDsk3O3jmhFCqWmw3ypoFORGgFZEMnfH2N6XscnEyQNIXFyxuiOMfzXHqexuZqiSyKyJJAHka0fYcir+nqFnfgsp7v+M6//GsMQ6dpGpY9i/c+e0R7c02VJvgjH9mpmN9taaqSOi/26XBpjjdwieMUWZKQJRGhbYm3EZIs0zUVVZLSCQL2zCG6CdBNC0WV9rx9SWJ0PEYXJ4i6wepiiXM65uBkhu5Z1G/vwi3H3IOSJl/2ivh/6afeKu+67l/8rR//AvhPftrP8JV+NlUXNR0dm+VmP7G9DYhXG+L1DtUyGI08vF1CVHaUZUNZVITbiLbtyKOUIs2QZRlVV9nOt4iyiCAIdIj0T6bUVYM9lKm6DkEUabqOsijQdIU8rxBaGE77VHmFbqqUpUpT1limjq1JVLpKJ3ScvXvM+GxGk1eoto5QV1A3tKLAyx+d09JS5TWGsc+UFrqGi8/f4LsW0e0d1mjAzctrgrsVLSCKFsky4PjxEZt5gKZKjIYelqXjuAbrdUTXtqRxQtPUbNc7lP9joRI6mqJGMhV2d1ukuqZpOpIgxnAteiP/rc87Q5IkBjMf17dxhh5N3aIoMrIroWoq8XIDaUu2jTl6eMT580t2Ucrrp5c8+eQBqm0RJAXhfA2iSNUJbFcRRdEgqRLbVcC9D8+IliGu5+KOfOavbmjqDn/skQYJzrTP5fk1221E/2DANt5R5hmqKnM09DFFiavFiu06oKobtLrBm/RRNZnHX3/M6nqJ4buIokhbtwSiQKuo7DYRAgJFWeM4Nnmwwx95RLuEThBYXS2o6w7Ps0DY07Y0TUGSVZosoyxLgnXI+HjCbr5hdb3k5J0DekOfIssosxLVENF7Dv37U+ZhwrNvv0GSZUzXYrcLqSUVp+fQINKWFbdPX2HqCnlaUiU5128WvGs9QTVVqqalbqAVZeI0JtrsCIOIIs1BFljdrbi7XDCdDJjf7Z0Dkihycu8IrckJdymyayFoMlWYYc9c4qyiTHN0TeHwgwf4QxelrUmCkOcX14iGjjMUqKuapz/8gg8/+4A//p//iLyo0U2DaLujhf1mr+uQBAFaCIMYDJnlzZLVak2VJFRVS1sLtO9IKHFGnVdYBxPKIGWzCpBEgTxNSaMIb9Qjj1JMx0I9HGFaGkWwJVnup757vsUH3/iA4G7DbrHP7I6ikg6JNqpwz8aEX1yxC1MUU2f64AB9YCLSYmoqtmUhdALhLkbruXj3DlANA5KUOs2RTR1BkVCGHvbhhI/Pjni0DVme3+HaBrqpUSMhmQbeuM/4dLZfkHpf4mL4b9FPunB3wL8QBKED/ruu637v//b+fwH8jz/hZ/hKP+OKthFXzy5ZXsyh7ZAMnThJKHYxV5+/Rjc0xG1EXVaIsohkW2wXW+IoI9klgIAo7jPsVVOjKAqqqqVpOpoWuqomqzpWF3OStESzDNyBy+BwiGEqlElB8OqGshVQDBW7ZxGlBW3ZYGgKnmeSrUJMRcQc9mjLgp5tok51oihD1DU0CYqyxO27bFYBSBLjkxGCIKLICtl6S1IWVElO3W8JtxGqJlNXDaZlUGYFZCWTvgsilKuQxlZZpxFp0XD5ZoFiqLz60WsMWUKsa+aSiNuzUT2L1d0SEBiPHOSyYnoyIolTBgMXr+9y9PAIy9TpjRyOH+w3Hm3boWoqb7642NvHTBPTNNBdh2gXM5j6LK5XCJJEnBfYszHFPEBUFDpJwnAdig7yssE9HOEdDJjem/LDi+/RsR8k2i139GcDmq5FkAW6ruODT59w8/qG+WKNhIhSt3zy0RM8x6FJM1pZJE5yVE1nNB2C1FHsUrZhju6YXPzgBcEqQDcNdPZWINvWsGydpqoJdxmGaTI8PdwPnAUxlm0TxAXL2zU9WUJSRXQRdq+uUEwNtaoZjXosFwHeyGN1u+L2zYKT+zMQ9t53UdfoHc3IBXj1+SVJHFGWFeNywND3UWSZYB2SRwX9iU9XtaQ0KLrK3e2WYLHl6bef8o3f+oxO1ajSkjwvUGUZSZEom4aqqlFlHW/gUecFoiSjqRpZmtMfeKiIJOchm1XA8naF4dr0zk54/eyKzTpANlWUskQ3FXxbIV2taO7NePnyih//8DmqpnJ2/5iD02NowLRM7hZr7j06pq5q0l2MomscvXtGKwB0aKqMbujczJckWYFYd6iGjut7LJcbHhxNMTWNJMtZbCKoGnabENPS6Y/72L5DPsrYLreMHJ26KLFPjulUnesvzmnyEqNn0x/3GE188iTDdHUKa8ImyPjRH34Hb+Tx4JMzLEffd0GSjO1iSVg2CJ6D65i4dUW6XKJ5fbbrkE5U6T15n6yo6A09HCWluLylaWrUXo+zd064e3PF5sUbRg9OuP/kGPPtddbPun7ShftXu667FgRhDPyBIAhPu677EwBBEP5roAb++7/rFwVB+B3gdwBOTk5+wo/5lX6a6tr9hHSRV7Rty/zlDfOXt6RJRhyn1GWDO+lxd35Hso1oqhqhA9N1SNMCb+BTVxWmrSO/nbruBBlF36MORUUiiVLiOGVyNCFYbLEHPQ4fn3J7vkeIHj08RNNV2rzYZ2gfTdht9oNh/oGBl2SIXYfnm+wu5yyriq4REZqawcGYRhL4yz/9PmmY4o88vIGN41pIusp7n73H4nrF5995Bm3HaDag33epqpY8znGBvKhwexaSJGH2bDpdIwsiBNuiqWuW64C6remfTljerKiznNU8gKZjdXmL4+9tKvXpGLMoaES4uVqRF1NmsxGCqtI/9qiKmqqsOLw3Y3QyZnY6w/hb1DbLNhElgeXNCkESWFwtWFwuicOEXt+lP/IIg5h/+c/+jN/67V/HmE0QLJO2g1ZRefX5xZ4t7cgIdUN4N+fs0QG3l2vaomH84IA6ywmvV0SbiK7rOHrnBEPVefDOKUGSkKQZp7MZ3sGQaLFBWAdMD6aMRh6GKuP0bHrDPft9c7tmcDTes8NVia4C2zPYrlruLm5x+g6m72I6Gqous70OuHtxhSjLyLZB09TIqsLV55fcf++Y7WJDVda4Ex+r73CX5RjTPurxmC+++5wszjh674TDs2OqtuPixQ1xEOFZGroqUeQlYtWxOJ/T822m0wFrNqzvNvR9C4qSOEpRZWmfULWJ+MN/+uf81n/264iWhpoUVGLL+599xMU/+2PcvstgOuDBw1MkwHEM0rTg0NFRZYmbZ9f4hoxtG1RVhe7ZpEXFarVlud7w/OlLfuUf/AJd5pJud/jTEX/87R/x+//TP6ff7yErMtvVht5v/hpn/hGabrBabLDOTvj01z+jqRuKsiZJK6qkRDd1OkEgWIbIqkIryWi+RbDaMF9usQ0D5Z17SIjk64RolyCIAmVRE22XFHnFvSeniLKMaGi0HciORd103L28hKIEWWZ7s8Kd+EiSCHVJkeSs1iFlB/60j6xLeJ6NbUh0RU1eVww8hyRMiJYbhLJEk1UqOuK7Heawx2qbEO5uefjogOD5JXUaU4Q7RFlD2cUIRzPGJ4eEFzdUSYbcNEiS9KWti/9f9BMt3F3XXb/9uhAE4feBXwT+RBCE/xz4D4Df6Lru77Sxvz2d/x7AZ5999iVa3b/Svyt1bUse7Nhcr9htsbXn8AAAIABJREFUdyi6TtHBzcsbJEFAEATqqqHMS+JtjKBqKIZO07Z7FrdlIFkGd4sQRdfwRz52z2a7jaiqlq6uEQUQJJGmbinziiwu6FpIggTd0Pf5021LFCY0HQxGHk7fQdRj8ijn7vWcOIjpjz386T7e0Z/2UWSJtutwxn28e4f88DvPyZMcRVOYXy24Ob/j+P4MRewQ6BCrisPTCW+eXnL57JL6dMLZ4yOMvkuTZBw9PuXi85f0j6akRY3vmnSCQFs3hNsdsqYShTH61ma33k/1doBt6zS2QfU2BKRMCyxbh67D7dkUacXLp+e4lokQpCiGyuRoQpUWlHlBHMXkaY7ds1E0hd12x26z3xwFqy2aqnDy6JDtfEMQxDi+xdQ0yPOS/+2f/htO3zlidbkkWEXUeUlRV0wOB8iizOtnLwg8hydf+5DR0YDebEgWZyze3ODN+liuSdd0BDdrTj68j2lqDDyL2eMjRAQ6WaAWBvibCMWsUGQRparIruYIWYqkyNiWRRCXTB+dsLxeIoqQpyWdLDJ7cESRxOR5Sc93ePG9FxTbaB9hGSbE6x3vfvyQ24sF4d2Kusg4PJ1x+/lrGhGunl2i6zo3b/Ye+Hc+fIBu6Lz+mxcIqryHzcgCiq6z2QZUTUu+yxAR0CWFfBPRlg3TkxGqa9F2LbZrkFwUJOuAk/fPSKuGu4sFf/2nP+Djf/QBm2hOON9x+OCA3/yP/zHz6wWKKNGzLU4fnGD1bCaiQJEUhKsI09aJwx2GayMXOapjk+U1UZpy/uoSVVX3ATJtR13WVK7D0x8+ZzodcnezoKgrBgOfNMnwhj5n75xx/9EJEiLLiwV5WaGbBtk2QpFlHn30kNViS1kUvPvuI74b/YDz5+eYtoXh2PskszQDzaSVRR58fJ/lYkt/5JOVFXfnNwTbhOXNEk2TMWWJJk25uyhwbZ1dGuP2TdAFwk2MMx5gnh6QhhGGY5FtN8yv5nh9l+5oiChr1Lt4b1O0LTRV4zoIKauGmoYsSTH7PWRdoa0bqGuoatJwh9jWdE0LUk0e7LBGIzqlwPS9fdqXwN6v/XOgn1jhFgTBAsSu66K33/97wH8rCMJvAv8V8A+7rkt/Up//lX72VO5i4ts14d2atu1ospJWUairmkYQSKJ0f4JWGxRNoQhqOtPA0lVM16JTFW4XMWVRInSQVjUn94+RLRPTNjBcgziIEQWBp3/9jFbIMXsWVQwCAkkYs7pcICoSim1SVnuymmxpBMuQKM0JdjG6rlCkGeFyi/vOEWlWgmtjOTqqa/P689dkm4i8KHj2/VfQdsyOR4Q3S9qi2tuLRIE6yzl5dMibz8+pu5ZtENPkDegdR/en3P/wPmleYdoWeZyyqxcUSY5g6KRxgmKoNOLekiHUNVmSIVQ1eV4xnPjQtLjDHlWeU0kC9sgjCmIsxyXPK4Llkrpu9qfjpuH69RWT0ymz+4ckUYplW8xv5kTrHdE2wpAVyjxDNwy0WZ/RxCOv9pucXRDRtXuffJlVlFmBamqIncTN80vuf/SAJ589oT8d4Q/7FLuMLEpxHJNVWbO8W+ONfOquxfQtJFkkS2Luf/IQsoy6qelEEaGs6XsWeZpiWCZVuKOR9lnXXZlRpwX2aEgY58S7GEVWsCYqhtjQNC1K3ycOEuIwoQwTFFVhe7tGNjQkoYO2JduldIjkSYEgCAzvzUii/eSy3vcQJRlZVHj+V19gD7w9OEVT0TyD4XRABdSLBa+eviZYhei6xsnDE3qyQhLEpK7F8GSMpEjkccbJExvFtRBVGQ2JwdCjKEu++6+/z4OPz5B0iaKo+ORrH8BHNWVRosoyqqVzeTEnWoaMDwfoqoRuOXznez/m4OwYUdMYHQzJtjGz+xPsoUVdNFy+uuTj/+gfIBYluyDG8z3+1R/92R4cAtxe3ZFnOY5t8eDRfZJtRJnXvH5xTZ0m2I5JvA7xxj3uPTrENPfBOHGSkccZi6slsOT00QmDsUeeFdiyytHZlBc/fkU4D6jLisn9Qx6+f4+2LdmutmhSxzyIcPweiihjyX1UZX93bvVseiOXRux49d0vkHQNxzFYzlfYtsnYM5HzjOWrNxi6Rtu26D0HzfcwTIOmrkjXe7hLUJT0Tw4Yn4yZv7imKmtk29gjeZOUMsvpsgIkkBQF3bbQXBvZttH0/58XbvYzeL//NjVFBv6Hruv+uSAILwCNfesc4C+6rvsvf4LP8ZV+RlTEGXW1LyT/p6oK07VYXi9J45Tm7cu6bWBnFpLnIKsqR/dG6LrGzdWSLu3oRIGuFmi7FlGSUHUVWZbYbXakcb4neYkCkqIwfHBEst6RhDG27+DNhjR0tF3LerPh9c0Vmzdz8jCjjHIODkegyVBWzF8K6JbKMi/ZvYqY367omRb+sM/6esG7X3+ApevQNBRhTM93qLOMvGiQBAHH0Tk8OyDY7BCnAlGcEkQJ6yjn1/7JN3j//iFNWXJ3NadOMoJ1SFVV+GMfs2ezXgZ44z6Xr25JwgRREnEHLlVd8ehrj6BtSGIBUZZQTY0oSIjDmHARsl1sMSydNMm4eXFNV5SsLhesLhc8/NpDYl2FXYKn66g9k6svzpFsg83dmiovsRwTrWfjDA6wXYu7yyUP3z/G/fQh0FE2HX/0v/4bTj+8xwefvc8uSsi2MdvXnyMLApIiMekd4c/6qKpMmZeIbYc58EAROX10hliUZIsFNC0toLgOclvTlSWbOKdJc7IgpKr7+EMHAZA0FaET8IcDnKFLXrVsF1t2i4COjrpscb/+EN222C02aKqEaelIyh5HG4YxsgDjUZ80TtBdEzEtKfOScLnF8Xskyx3eyCcMYsqsRFMrpvcPSOuaq5s7nn3+goOTGXmaE4cJm+UGd3ZAlRRE64i8qOiNemRdg2bqeLMBm8slL374CtuzOXxwwHA2wNVUegcDUFQQRGRJQpChbTpur5bkwQ6FjvDijv6kj9S1fO0f/RK7XUpbtbw6v+PPv/1d7m4WgMDh8QGffvMjfN9BLlN2usLscMTh4YTbmwVN0zKZDfH8HudvrrFFmb7vEhcFp/endFW1nwtYByiaxvxqzpNf/ZCrV3OWVws0RO6fHVE3DU1eoooSTt/GG/jcPLuAuiZLM3qeTZ0mOCOPLMsZzvrsLm6pyprVfM2DDx4jdC2qIqKbOparY5k6t2/mtFHKyaMTbq5ukUQJXRHxei75ckOVZhiqgti2lLsI2evhjvpsrpdUZYVi6BimQdtUuLLFow9OEQWBar0iuluhyCK6a6PZDqph7KNaj6eonot3NPtpL4l/b/3ECnfXda+Aj/+O1x/+pD7zK/1sSwAkWUKUxH0bCxBFAdVSGZ+Mua0bZFVGd0x2u5jhxOf4wQxXgiLa0dY5j++PePl6hWob+wK12dGf+GimSr0N6KkgCi324ZDlMqSua2RL5/hgwGa+ha4jTwpW10tERaRTBC7Pr8h3Caas0x/1qLKCVpERBJhf3uL6FpmisJ5vaMuaVMzR0xR/4ODpCrQ1kiRijXtM3mI0W1FAUhXmVys0XeLs8SFdXSPRMBl6nL53iiQKLF9dku8i4mWIqYq8/8tPCIOIsmq4eXOHLApogki4CVFNFcPQcH0Xx9aYnR3QH9nc3G24eH2D1XcQW5GrLy6RZOFtFrfN6npFXdV7JnXdsLlbsrh0ODydcPE3zxAFgek7J/QPRiwvFzhTnzLJ6bqOyWxAXnUoM5knn9yjDXasX19QZBn2cMB/+Nu/QR1FhJsIipZoHaK1LbvVdj+bUFVM3z/jpqqIwpjewEPXVIajPjIN8eU1ZZbtsc9dR12UOMeHbDcRySpA1jQMtweKQq1bKIrINkhBk/eJVTUEd1vyIKbMC7q3u8Lt9ZrxyQijKFFlAafvMuj3+c5f/Ii2bpk8PMQd2AwmfYSuw9BNBGmfqlYWBZkmYfc98qKiSkss3yUqcjZBSFXsi9vzZy95cP+Em4s5yCK9UQ8lq1Etje0yZHO15tGvfcA22FEHAV3X4no2Td1gKCKa0FCvA1bnV+i6gjbwKGybu3XA3eWCpmoQq5oqSDB0jXgTcnB2hOaYGIoGtsSf/9m3WK+3IIk0ZcVytaKVWv7ij7/NZ9/8Op5uMpmO+OxXvsYujFBVlcHI59nnL/jgw8dokkSxSxj5BtPDx8RpQZUWTI4nXLy54fE3PkCxTCxTQ5ElDFlBbhrKtEA3NTRNZTTsU0Qp0WYHosjwcEivZ3N3saAS75ANjbppGMyG6JZOmdeIQofsOOiWTk+WEdqG9TIgilJ0S6eOEiZHU7q7BSINirxn4CMIVEWJoqtIioqia8iiAvMtumOjWgbuoIdMh5jFqI5JFWc44wHJOkA3NVTTQB34KI6FouvoQx/Dcb60dfHvo6/IaV/ppybVNSmihJ7vEK7D/VSzbSGlOVGcofk2q9s1u9e3GLbO+5++g0XF4tklTVWiaApaYfH40ZRvf/sldVUidgLBaodvq1Dth2nSYEezCbB6Hi0gvwWvpEnO5nbN6vUdSZZRtTWHj4/Z3KyxfXsP1dBVxGqfOISsoggqeVHSNR1dVlElCXWaM3RM7J5DtA4psgJZlnD7PdqyhDKnrRu00ZDZwyNGdcP5j15QZxVHp2Puv3eKLAikL15C21IUFTUSNy9vUB2T3vEB8dvugzf2aduW2zf7MJC6rEHo9gXQtuhPfWaTIX3fQXMtFhdL4nVIsAoYHw/x+i5XL65RVJk6yxFEFUVVSHYJsihSVzVllrN+c4d7b0bd7e+6FU1Ct02WQcB8uaE/6GEvS8LXV/s5AiC8maPoKs7pAcvvvqAWZQxFYf3mCkmSUEyduqyIr5cYxp6RLon7bOUsibF0mzxKaOsWSZPo6oZaKBG7jkYAa+ihm/oeq7kIWGclTddS1wKGZXPx4orBtE9bt5RFhemYxNsEQRaIdzHJs5zR4ZDh/UMESeSvvvVjer7D/fdPsTUZwzQQuxpBEGjydA/YCVN2u5Q6b8jrhiwrEDUJpWeyXmzw+xajkcNk6hPsYqIw4pcefkpR1li6QaPWFHVD0zakmwjalunJmG7iU+QZdy+v6Q192qpGqmvybYgui+S7GAQJuZMIbzacf3HOaLwnwpmmgSgKpLtknwc+9gmur5h97RFRmlGXNU1TYzk2eZZze7fiG7/4IS++94zJZ4/ZBRFvXl2QJgVt27Bebvjlb34d2o6qrBE0icY26YoStaroj3tI5oyHHz2iLRuabYznGgw8m3i5wfN97F7HeDbg8GyGSAdChzt0iYIEWYC6bLA9m8G9Q8L5Et3QMQwFVdeIdzFSXbF6dUXv9BDLs9hdL4EO3dLJ45T1OmTiWAymfdLlmiTNsCwDvamhaaBpwZBpRYk3P35FtttRbCIeffKQJorJwwhF1/ZJZqaFZBm0gkgrSDRFSbnaohk6lu99qejSv6++Ktxf6acmzXVoW5C3IZplgKpg+A7i9YLNItgTvooSy9IZTHuoskB0uSRZb6nLGkmWcOoWe9xntwkZzga8+vwNqizReCZd2+4LSc+iTHOUriWJSnI7xVSkPfnpbk1blViGStZKxNuYnuey3mwxLAvNt1GqFse1oKlRWgnDs7ldbBElEUmSMXSNLEi4/859btIbOgoM10HqGhYXc7yBTZ0WtFlCJ1pIdJi6imiZTI+GSF3L4os36KZOneW0igaigDvyWJzPEXWdpq5RZIEsSvCGHu99+pin33mGZqi0HZiWjqrJvPj2j/D6Fp0gsnlzgzboc3A2RdNkWvZWrfHphCKI6FQZSRYwezb9oQ9VTVWWKJq8jzrtBNxhjzjJefHsHNXQcMY+q2WAJMCBplAkGZIioyoysqKQ7mJsQSQIYnTfQ9Nk3JFPU+/TkzTLeBun2iELAkbPohH3trC6A2QJ2hZF0yiLCMUy90zrqqbtJERZZpM35E3HUNeJ1iG3NwsOHhxxfH8fnnL85JSLzzuiIKFuGtqq4+DsAM02md6bEcd79Gy0jpgdj3Aci/DlBYUioWsS3mRIXlekcfp2Y9mj66BVZaIg4eTREY5nMRwqaOq+Y+SMDpBlkbyGpz98Ss/3mV/sI09NTUfvm0zPpkiyRPDyijrPsTyXf/yf/gavf/gKw9Fo6xrDNuiSFJqWpmmoowjbVBmOfPIow/Fs9L6Djojh6PjHE4ooo9e3MGSZw4Mp4XbH43ce4o88TENnNO6j+z16vs16FfKn/+rPGU+GdB3UVc1g6DM9nNHv9ajSgkbWadOCMgxxxyPqtKSKStK6otnFVEkOAgxtHfnhCfN1SJHvC6ltWcwvFsS7hPc/fZc3Ty/QFJXtNsabDrElEfd4tM939xxawFAEZEnG6PcIgxBBAn/Uo8xyyGqatqXKCxZXi70T4uN3adIcU5ZRPZe6KBAVFcl1yIoaWxQwvD6N46BpKkJZ0KkydVUiSTpNkSGoCpIskS7X2D0bSVUQFO3nsmgDSL/7u7/7ZT/Dv1W/93u/97u/8zu/82U/xlf6dyBF19B9F6PfQ1QV1vMAOsiTjKd//Zw4iHB9i48+fQ+5q5Ha/YnIcAzsnoPRs0DTmG8SHNsiiRPGsz40NaIikkUpqq4R3K7ojTyCdYRmaIxmffJtgmnrpLs9qKVtGuq2ZXIyQtJVri5uMRybX/gHX0eXoNzuEEURZ7CfkM3KHMs00BQZu2cznI6o2mpvNTJluqalbhrsfg9V3mcYa45JEWf0Bi79SR9TlffktG2IoipUZQ0C1EWF7tjkSYrWc1ANjSzNiFYBb77/BafvnHD86ARFVzg4mXD/vVOqOGV1Poe2RWxbzL5H0zSopo7YNgiSzHDi8dE3PsT29lPk/riPN+lxdDJi9eZuD9lAQHNMsg5kQ0cQBRpBIM5yVndrDFvHlFV6vkeeZGimAYgIqoozGlB2Arev7+hP9njNItxRlyXeyMM7GCJqKqKhYVom5S5mfrnEcS1kVUS1LJpyn4mu932Unk2ZZRiOiSCIzG+2vPniHFGSMXomddvhD3o4hk5/YGPpGrqhIQBlUTCY9jl59wTHtxE1lW/94V/x6tk59x6f0B/1kGUZpcjJ1zt0U0cWBBShQ3NNyqqlSjM02yTNC4qyRNYV/KGHKrZ4vkVwt2B8MKGLdlRxgq5IHN47osozmrrli7/8MbIoEiwDxg8PieZLgtdX5NuYbBcjySIPfuE9eiMPQxYQipKurhEUGVGW6RSFrO4I4wyr52D0bCbHU46ORrh9j7aqqZsGBJA9HXfY5533zqjKZr8JU1Wqsqasa2pTJwx3PH7vIR9+/QN+9R9+yrMvXvHyizd87Rc/pCepFGmOaSrogDcZE28i8jgnWe7IbldsXt/sN8Sauu+QSQLesI8sq3StQAsMj6e0nch8HfHw44fsohRDV9FUGfKULs331DhdxXQsOt2gLBtu3lxRVzWqKmNpMukuJQtjZEXCHQ+4PV+wXWxwPA9v0CcrampZBt0iq1vuzhcYuoqpq7RtizcbolsGNA35NkRo99Y/zXEQFQVREWmyEmvoYU5G2LMJovwzbf/6b/6f3vjqxP2VvhwJsF5saZoGQRCQFJmTx0fE24gPPjoleHOBqGv4rolp6giCQBElCKaGYdvcuzch3sQIZUm0ChkMXWRZRAJc30JXZ3R1w3jqU2QFddPR8yyCsMO2DTa3a3RZwhi4DGYjHnztHT775tehgyxO9wSuowmSLCHIEvdODzg8nlBVNbqhMez3UCydJApJwoTN6xVNUdA/mpBlObYsIKoKCBKdLNL3LSRdh6qk7BREUaTuWiRVokVEVKClRe+ZFHWFJELXCcTbENXUoCrpDTw0ZYxmmmSLNUW0Zye3Dftp6WCH3vdxfAtHlVBtgyIIyV6dc3wy5ehsSlc3qKpIWdSIgNWzGd5zSTsBSVPYXM0Jgwipg3efPOTFF6/QVZ0f/dVTxAY8XWUb5UidAHkNbk50G+xzjjWF7XJD/+yAtiigbRCkDtNz90NJL6+AlumhT1NVRJsExdYQXRfJ1JAMnWwXoyJgqTLGoYvuu7jT/t7qE5ecP31OV9fMTmcUYYI/cJF0CdUxePjefURVpJFloijl5otLzh4f0R/77FYhju9wcH9Kcr1EEMFwTcS2oq1L5E7F7RuUpUWjSKxuFjh9D9XQafKCJGvwRxbTe8dUUURb5GiOQxXFdHVFv+8TbRIEXaEWWhRLJlzvSOcLFFlCUmX6h0OqKKZarpFlCa3v0+bF3qIk7nntjWlRb6/oGwaypiJrOsHlkkoR90NukwFZWpLlGYJmspxf8gf/y7/m5mpOEIRYtsk3f/2XKPKCLErJi4K6bpgcjPE8hycfvMuvfOMzDEOj6mrEtsExDERFJs0rZFUhD/YZ62rP3lszs4JUSDD6FtF6h2TV5FlJFMTEWcl2s8Md9Fi/vOXWtanygsHQwdQ1lk+31EWJ5duQFxRNzSYq2Cy21HWzty02NbtdgjXyaUUZ07NRNI3htE+aZmRFxff+8nPKKGV7u0YURbxhj+PHxzieSXwZ4tgKdVvTSgpIIobnQFXtB1QtHWPQp6pbtOEQu2djzSY/N57tv0tfFe6v9KWoKt+G0QNt2yIg4vgOw7FHHUakQYzuCjDoocoSXVUiGwMkSSC8vqFnaORdS5EWxEHM6GCI75l0PROxaxBlgU4GzbUoW/A8B8mz0PsOgiwxOByDCNN7U1TXYjAdcne1YHWzIo8jVhcrBpP9qairKnS/h1y3GG2HVjc0mzVFIBAv13RpyuR4wuJmP9kqqSqSImBPRoS7lK7uSKsOr28gNSoNEdbQJ15tMbwekqEhajq7pEAfjdiuAxY3Sxzf4+hkRFc2xHcLxGofo2l7PaS37URZVpBtA8HU6RBpq4ae7xLuQoLnS5qiRuuZhNd3jI5npDcLchEEw6B3NKDrBBpRQa0bbi9vef43L2jahjCMuZcVfPTpB/zZH/0VsiLz8uk5H3z9PRqhxRy4GK7BahHw8nsv+NqvfoJmaqyv7uiqEn/kUxctddMSJAnSLqUpCvIoQVJk0GrCiznO0WSPIO0k6qsbdBnypsD2PdoOdsuQ8dkBdxdLhK7iyafvcnN5w/RgzHQ2QJAFtsstYVqgGToDz2NxNWd1tWEwHeC4Bj/4k+9TFiW6pZFuQz765fdxezaC2O3RqWWJZGrocUNvPOT2Zs307IA0yqninM6rSeKEYKkynPUpoxJVU5HoaAVh3y2xZTpEsiihsA2KtGJ2DOkupX8wRDRUfvTFK3p+j349I311xfDsCG02Q+9ntE1HLYqEVyu6oqFMUkRJpE5zFEGk6QSauuH65Q2qpVGLMjfnd7z84oKXL86p64pol1BXNcvbFYousdmGiKLI/HbFerVlsw4QOnjyybu4tsXHnzzhkyePKNdr9MMDCCOqOKXN8v09cNxQZwVplqHRgSDg35txc7thvQ64fXlH07WMJkNM2+Sjb37AfL7i1YsLwmTABx+coYggKhJNkrJabzl6cp+hbXN1cYc/7u/b+2KHYdsUaYnhWLRZAZJIV5aMJ30cx2JztcAZuvv8+TSnP/GZHfp0qo7/+D5d29HKEoIEQs+mDAyaokJ1TCTToFZUGqllfHyIrP78l72f/7/gK/1cSpZlRFGkaRpESURWJHq+i6pCfZvQVBW2rSG3LU1Z7hextzv2aBngnR3jeibvfv0dtqs931ugRXNMFs8vqYsSf9RDsgoGswmGY6CoCq4I/ZFPXe83DrKpY/k9VF2laVvytEBwdbJdgm1rlOsAxVBIkozJ0ZByHaLbOuHlFZ2uo9KCqSO1Df50SJEkeMdjHMskWMe0dUUeJ3s/cp5jDXvY/T6aadI7nNKKAopjESYlbbml3WyQ6SjzEkOXSeOaaLVFkWXKJOPhRw9I45KmqmnqGtHcYz6ff+uHKI6N7lloiog/G7HbpORxTnW3xZr1ycIdgtTR5BWSKFA1DeswoxIk+odj8jin5zvsdim+32Mz31DlFQcnB5imRpnk0HSkYbLfOIQhrmvx/i89oREAocU2Neq8YLfYkJc1adeQ1C1Dy6SM9vMEZVGRpzmKKhNHCcvrJbqq8v5H96miHY5no9gmWdFgjQd8+w/+movnN9RVxcmDIz771Y+5++E5N9uIoiwYHk7oyoZXz5/zrKo5eHjE0bvHKN0+bOOjX35M3QpkaUEU7NgFEW2csH59iW5bDB+eUGs6hmVg0iH3HFa3G9q0QtZ0mrZBVWWapkV4CwoSFYUW0AydJNoPlu02AWfvnNLWHUJb7u+FT6bcrbcsv38D7b6d/e1vlTw5OyZeb2l0HakukQRQTQPXt3AH7n5Qbh0RBQmNLFDnJa9+/BpVlekfjWmqDvtghNCBLEt0bUdd13SdRpYVKJqNoihs1gFN03B9cYNhmuRFwe3VHWm/h3d5w/HplL4k0RUl0fktaCp5lOxz5ecbzEGPNpDI8pxOTCnSipvzOav5FkkSEZqO3tBidm/M5cUNL3/8hsXVHEnoeKPJTAY9yHLaogJdIyxbgihifDTh5NEhuixB2RDNNyyv1hi6RN10rBYh7sBBrkuaaEevb7NbbnCnIyRVxnRN7IMRhtvbd05EcR/zG0TUCBjDPkJZAy2oGoPBzwfK9P+tvircX+lL0d6P7BAsA7oO/JFHuAnRNJnKsxlLInmwQ9MVJFokUSLaRPtp77alaxraPEcVW+Zvrpkd9On1LHarAMezUBSPtikxdI3RpI8z8hEVmaYoEZQSHR1J05D+FilpOBtg2gZJEGHpKvkuoosiNFNDNi2qNKfOcypdoS0rVMtAokNXFaqmpmqgU/Zxk9mrc3RJwLUsSmfCar5lebVg8eoCydTwZxOGByOauuXue19gDvvU2zWWLDE6GeNN+iSrEG86RFVUhLZhdjrFUEQUS6HrZE7e/YjNMiCer5k8OKJuW8LtjtXdGtMxkBWJxcWCwcEAs26RDZ26hbZq6Ey8EtyoAAAgAElEQVSL2/M7bNdkPOghiBKKrNDzHFRFphME6rbFsiz8Xk4RZbiei6ZIzHcRotCy3u2o8oKzDx8zefSIbL3DdC3aokS29na9phGo8oyiLvHHA1avr9BskzKr8Y4nzMOcLKuosn1LdjzqgyiQVVCqCs/+5jV3Fwt0Q6M3G6BIIk1cIApQpBlN0XDz7BJ77NEf9BhNBwyGLv1pH1mRWC9Cbl9es7tbg6Rg2hZl1dA1DZrXo6obbl5fo/s+lu9QbCMsz6A/8MhuNnRCR5EWOL5N1UHeCPinp0TrFZqiQtvgHx6QVA2nRweoDxXW25hwE5GmOeN7U65WK/rTAYosUpUVb378isPZGF2RyeMEtSqoypJSUdkFOyoErL7H5GyGF2eIqkxSVGwWAXVVIogCeZZiFAXvvf+Qb/3Fd2j0htVigyDA9HBMnua4nsN2E9C2Laqu0TQ1INB2kKcFeZrt4STjPk26P2WLgOmYCKYKmoT0NrRHsXW2u4QkSWmLAss2KJKc03sTTFWizXOi2wVHh/3/nb33apLtSs/0nr332t6kd+WOB9AAuhtsQzPDCQ45ISk0l7zRpf6efoEUoeAFR6MeksNWE2yg4c45qHPKV/rM7d1aukioOQwOnUQRmGA9dxlVkZVRFbW+vdb6vufl6GxMlVfE6z2jQQcXiX0yoawayqphfTWnrmrSyKd7NsKPbFwp6Q8jmkZxdX6LUIom/SbSV4N0l9EZdCmLmkJqPD6e0T+eoRt/1Vxm2Rb9yeCffzH7Fngo3A98a3T6EbZjkacFuqFz8vyYpq7Jt33Uds/izR1lWRGdTUiXG6o0PYQudCKkdiguZVZj6AZZnJMGh07rwLdwbBNZmUTDDl7kYVgmAMKxEY79t34mL/TwQg83sIlvl3QDhyqOyVsdzTRo1cG2pBk6WiOZnh6zXm+xbIf9KubFhy9wy+wQ+qFrmH5CcDQl6HrczefYpkBr4P6zl9S7PZOnZ3QHPfLdnmYXk0hJnWZ0Tme0ns1+saI3GxF1PVSckOwS8iRHmILCMmmLCpnnVHGGHQUMRz3CfgfdtekcT+hcryjKBm/UZbfcIVwHbzIiKRuOjvqYsqWcL9CE4GgWsdsIqiynaSRe4LG6X9EbBlSWYHU9J5j1OH1+wvzqhkOUFOTZYQTo9uKGp+8+xnMFtuewfn3B7SevcDshTdtSahXepIcXhphZSbpL0Dgkk00ejemOe6zXe1rdIIm3HD2ZkSz3RK5LZxCxXu4IAo9ik6KXDbZl4ndCNAOcyOP50SNkW9ObDqGuEdJgNusyOeqzXcacf3rOdrXD7Ud8+YsvMISB4VjIRqIFIUbVYoc+dZYTDEKe/vi9gwcbxRd/+QUiCtimBcEg4PRkguM5oDSaVrL56hLT0LENjcm4g0FLklU0dcvr11c8enxwtu+XWzRAKrAHXZI4ASTRpE9Za5hK4UcBRZxz8+Vb7i7nZFVF/2iECmwc4VFLidMNULri6GjEH/5P/54//qOf4Ycez54/5uzxMYv5Et8PMDSN66t7HMfi5Vdv0DSJ7zvYtsV4MiTshNieR5mWmKGDbgi2t0tM5WP5LmVVsttsycoKpes0hsFoNiArWko/x7EEUeRAXVNnOclySzDsMZqNUE2NaZmMnp2yn2/Y3a4oy5pp5OP0QtLtDnE6oNzuMC0DS3eoq4reIGJxtaRpJRoKpMKybWhqDOHQH4bMHk3+WtH+l8ZD4X7gW8XxnMMC+P/g2gRRQD7oIn2fMq+I4wxvMqKvNMqixI4C5tcLeicTKrHnN/+H32a53FG0GoFlYQsdqgq7E2FEHk73Hx9673c7tJUkayVVUeK7BtIPfz0PPXjnCc1+h+l5dI/HlMJi1ErG/YC7n/0CzTAOM91oIFvCyKecDpFlTbbeAAeRRJUVuJ2AMk3pTAYHramuodqKR+8/Ib7zDxIZTZF901HcFCVa25CvNhhRl2jYIzctqrygTjIqR5B4Nq1hMvrwGV43xLIE7nQIGhjCoVov2LxeUrYN5IddnR2GDKd92kZStgrE4XoinzeouiLq+LiWiUpiJkdD4m2MH4xo2po0jukMDw1ArWWR5CVJcgiNSYuS4x+9j94eJgRs16IqGxoJg+M+s+MRrm0cCts+Z7nY8eFvvU+6jhlO+zS9kItP34Cmg1RE0y75fEU07OF1PYq6JehFlFlONO1R5zlanlMmKUoDKwzphB7v/eQdFrcrqn2G7TnUreTm9S1hv4Nc7llcLPAdg+RuRTiIGD85wu9G1FXFo59+SKkpyrJESlhcLMhdm2qbYNo2yT5Fly0yCnBQDId9uNsABuPJmMvLOeNxj9HzU56/+4h333+XzWqHNerQYPKnn74m2WYcHY0YW5Le0Qhv2OXRb3+IG/kIy+T1r17y+rO3JFWDLkv8QYemLHh6OmP2P/8hdV0zno64fHNFpxPiBR7/+t/8hJu7BV999hWu7yLlIe3rvQ9f8M67T+h2Q2pNYnoO/qCPbmikqz2UNcGgR7xJEELQ64YYnsNmkzCcDnn79pbp8QjPEaBa2ixHQ0e2kiD0KNc7lA7ObEJ8fY9qWortDssLDg2SUmH2I6hqhKUf5rKrFDeMOPJc3MChqFpMTbFbbDh5NMT2PbSow/TpMWH3vy1hyj812t+S8fGd4ic/+Yn6+c9//m1/jAf+mYk3Mav7Dek+YXm7OnQQI/FtgdsJqKVkPd/TNArN1NGBwTjCbluUVDgdH288Qvx/CA4o9gn72yVZckg+mr5zhkBBc7jvrJuaZJdR7lI6/RCZxCSXN1RZCZqO5dt4kyGq12Nxfsny1ZuD9clxGM7GuIFLOB6wfHtLstkTDntkcUq8juk9mhL2IzzXRSDZXM9JFlvyfYKSLZbvIfoDGiXJVzvKfcpwNqTRFUleEHa6mPYhMjLshBg6FMsdTd3gDLponsWn/+vPDrpJW2B3AnrTMUWj2MU1n/z5rxgfjyiXG0zbJN4lTE4ntFlCVdbEcUo07mCYDt0Xjwhsl3yzocwS+r0+0rf5z3/yMXdX9/SHXaajHqPhiHwVo2kQHI8wHYNylyKE4OrlLZZr4R+NuP7qinifEHUC/Chg+XaO23ERnkW/38E2NDqRS7VPmN+umT09IskL2rrCRWHqCkcYtFVNq2l44yF2FFGbJru0QG8a5m/uMQ2dcDSgblvWNwvK9Y4mTjEMnc4g4p3f/QGrJOfTz17z6ce/Ii9Kwk7E7/7eT3kxHVMut3j9iGKfAgpv1KWcrw4z/2GIFA65rHn1xdfYrs3JZISe1+T7FDfyaC2LL15ecPX1DbNRF4qC7qDLo+89oTuKsISGalt0w0A3BdI0MQyD15+f89nPPubRO48JRj2sboguBJ9//or/8z/8GSgwheDoaMzpsyk/+ulHxHFOmZdYtkm/EyGyhOSzL9B0ncG/+i2y+w1K1hRZRVXkNFlFuosxTIumaoj3Ka0wsSd9irri5GxGm+zJ1jvqbYZmGNQaGJZA1i2esHAtg931nGg2YreN2S1WdGYjHMfBjjzGwxBZlTRxiu76FLsYZ9BDCh2p69RZSTDqIeOEYDYhOJ5g+94/2RrzHUf7277wsON+4DtL0A1o6gbDOOhDVSMJez5e4BGELhoQjQckcYGuawRhgN/x+MaB/0+CpmtUWUG2TXnzyTmf/vEvmT49ppUSpaAz6TMcBQhZ0+x3uMMeMs8RuxgAw7FxuhGl64Lr4E5HyKrG8T2QCt11ePPlxcH21rTkzRLfsxk/nmKg0Sw35FaCblugFFWRoVuCqpTorkNdFuB7JHWJ03Fo7EMy2tHpDJlnUOTotYbmmIcHjd2Wupak6z3DZ8ec/OA517/8ks7jGYHvoZoGIQSb+wWeZ6FaRVWUhN2ANElZ3S4ZPZoQ2CZ+3VAriRH6eEInvbjEHXY5e+cDyiRGVS3/9vd+wmKbUGclg1GP9ZtbvK5HrMGnX35NtloRRRFPnz/CG3hohk6+23N7v2C32XF3DUePjjl+ccTifsX5X7yiP+7x6OmM0LepiposTkiLnOXVHeOTEW2agZIkRYlnmhiuRREnLJcbBi8e8+bVOUlRUeQlx8dTmjglXWzQJPQfzchu59AqNMMgj3PirOD8/IL5fE0cp0xb+NXHXxH81MXhsEOXZYOmJLvVnvHzM7Sm4eCXUZg1/O6/+y2kUmzf3qF5Fv3TIXXVYgiDHwbvMJsNWJ7fUDU6bVmRL1Z4tk6T56imRrYNuuNQGIJSKnBNhh+9g9mPsHWbuqp4Mu0y/d2POH0049UX57RNwzvvP+doOqRpWybDCLYxzS6hXa9pDB0aBbpi9/EnuMfHWJMhZpKxvG9osxyFTlkWmLbD0bMTvOmI+WJJL+qyjvfsFhtUWdIb9gh0Dc930TWd+esbDE1SJRW6EOSbPdGwR50XULc4I4/QtSi3CaZvoXRBudsf5vG3e9DA7vcwhUYzX9J95wkN/Esq2n8nD4X7ge8smqbRG/eI+hFSSsxv7qn/S0zPJer///cZTMfBi3zKomT65IiL4g1lVlCmJck2RVeKcrNnfDxABC6qbgmenNGmGUpKhO+hXAc9qzh6ekbe71Ksd6iyxO2EbDcZyzfX5FmKoQncXsj4ZEyb5uzv1/iRRxInSNumczQmmB0ajwxhst2mOL7g8pNXVMlB7mH6DmEY0m62qKamKUpk3aI3DU6/QzgbsT2/wbJstlcLjj56h/jiDjcMsUMf3bEps4Zkm+CFHn7Xw2SCEDA5nbBfblCywR6MSZIY23Xo+za+Ugw+eIKm6dBWOEKnbSVKSk7HQz7/+a949eaW3rADUcT//r/8b3ieQ2SbDPoGCvBsi3Sb0BkP+O/+/W8T+C51VXO3XFM3Blmc0e35tFlOvk+4iXfMnp0hVht26xjdsqmyClsI1Dc+ba93OG2RmkZZ1eyTnM39is+/+prRZMBXn71kPBrS6/Q5Pp3gdUJMXafapvROhizjktu7JVevb+j1u5ycHnF7dc9nH3/O6ekxdt3ihC4aGpZr0YkCDFvHDTw0BUboEZkCqgataehNejR5TbZKaNsWKQx028Tvh3zyiw2buyXvfPCUpqrQqoa6LpFpQS0V+7yh0iQnH7yLbBTDfg/TtqhkQ1W0qKZF0wUvnp3x7pMTEIK7n/2CfLNHodH56AUtYHg2TZZiegEi8A/K17Imu7xC1xTWZMzUNMk7Hdq6ghYM00IPXNAVT6fPAJ1pXtKcnWE5Jg2SKquI1zs6XZ/8k6/RNLAsHeHah10zEPZCwnGfaDqkzEuSskFvJeGgj5XlCNuk2u0P5rqiQNegLUvavADb+Tv+U/9l8VC4H/jOYwgDg29HlqALg2A6RDMMnDAknPTIiwphmdTblDrNcH2HzrSPViQU6x3aWuEMB5j9AV4nxAp8AOqyIvNc5LhPkxdktSS5+JJss6NpJAU1jVJoSpLvc/Ikx7QEmmHQZBnxZkfbSvKkAN/FDVzenN+yvN8yGEe4no1oFbQthmXQFAdDnO7YoCS0Es00EZ5D0yjEN+/tnR7Re3KErmukWU5tKB79+D2aPCPZJJx9/ym2plHlGeG4R9ZUfPLJ53QGXSIgCl1MXaedr1BCRwoT3RDk8znCdRF9nWjSZRtnvH17T7PcMb9ecPLshEdPTohXMbvbJcU+pT/qMxqGlPcritWaqm4YhgGJZTMadYnv1kjA0HTKqqLYJwcbl2mwvF9jCg2nFx2CKXwH03XQHZukaiiVjp6VJFlGPwzp+j5CGcRFgS0S/uJnt7z//ec4pk1pKnZ3Sy5f3zJ5NsEPPDqej6bgaNCnbGqKouTl518ze3rMYrFmOOvz+HiM0FuUa2IJmzbPUVJR7HYYQoCwKJoG2YKOQuYNsrYwLBt3EBLvY1arDeNehGxbtG/sZMajM55OB9yv1nzx+SsMwDNNjgY9wiikN+jQapL4/AK5i3EnY9yjKXWcogkDhEW+2OKPe8j1FnvYQxmC/m99RJ3m1IsVVqeD0e2Q3d7Slg2tMPG6Pdq8JNvuaC3Bbr2j343wTQOtqhFAWefUQOC7dI8GKCn5zT/8PTTfJt/ElGmOrCRt3TD6wQtU1ZBvEhbXG4o0pZQK17U5PhpgdyN6j06hKdF0gWabNHl+WAfsv/ng/i+Vh8L9wAN/D5Z/sFgFdcPU0H/dod62LWWaY3kOWisp8ow2Lw/3i651CDf4L+7XTduiMxsBsLxZUF3d0XzTsGXaJm1Rf6NgFOzXu0PoRiOhqdEME6RGWVQ43Q6V0EmSkv02YXe/otzs+eG/+zFtWRA9nqGlGW2S0aQ5umNiOD7CdZCyRVgmjWzpTAakac7weIzpOihdo98JCYuC/cU9e6ETnY1AlqyyEt0yUK6BKAVPTyZYOkzHvYOz+34JgG6ZFPMVVr+LCAPqXYzm2AShT9jvkKQLyqzEsAyePXuMYblMH0UQJxiGSTSI2F/dUW93GJZFK6FMMrrvPeOyqkk3CY5rsr3f8Pi9Y2zXpgVKJH4vJG8UzWLH5GzK7KMTDKXI8pLVm2viWjIJPVRVs5mvCD0HWxfYUYfV/RZVS7xuyOpqibAFy/stvXGX/WrHoN9ld78ijXP60z5nx1O6to08O2Z5vyHeJxw9PiaPYwoduqILWkOxS0C2lLsYbId0fYfV65BlFQjB6GiI2wto0Dl5dIwpDPS6Ja0bNN+hKTKCH76Pi+L15Q3/xx/9Gel6h+84PH/vMQKdNqtp394RjDpERzO0s1PQdWoUmqYjG4npGmhtSzZf451O0VtFU5aorDo8GJ8eg22x+k9/jjseQd2gtxr71xeoqqI8mvDzP/pThj2f8fffY/H2inyzpShKEILgaExsGGhpSqBpCM/D7nZRw5A0gUI2aJZGtdpA3rA6vz38LX2XwHPY363YhR5WLyJ//Ra9raGpsaIQZ9RHWRbpPoPrW/wwwHAdhPkvt5A/FO4HHvgHoAvjb3iNDcPAi4LDCwG+bcE/sIG9N+xQbA5jZMFkRFuUuJFGMB5Q6zpO4NOYJm0rccMAy7HJyoY8Lrm6WGF6Hl4/oDcbYggDWTa0TYsCVHGwiOmdkFIHQ9cRnodqa6x+l7pqGZ51MTsBtdTpTvqYhgEokuWW7PqONE6Z39zTZhkK0D2PZJ8RzQZkiw1R6CKFwDQFTRzTpBmaMEHT0DSgadBtF1nXyKLE9AOmj2ccPTtmu9jTGXa5/PKSfBljmiajYUiroEhy3LbCcl1M1ybZJug6UJaMTqfMv75DWBaybbE8n85shC9bykaSyzlStrimoG0hTgviOOfq/ArX85gNB2xvlviex9HRBNlAstkQjnqEgc/l6yuypOTVL18zOpsc+hvqCtPQeefxMerRDMOyD0fcRYVe1jRFxfR0iL2xKdME4XfRde3gXzcFcBCjSNVSxQVllqO7LrbnUsQp8XpLsV5j+z5n3S66hDTZ8aN/89vQStzJEC3L2ZUVf/LH/5n5mxsG3RBZFNy8veH0eIyUDarIyZYtKi8whY5UCivymf3Bbx4+h2xRSqHKBq2sUUqi64dRNrlJQNcxfZfeT36DqipoLu6wQhdZFRiTGa9fX6JVDadPTrm/vCa+uqOua+q6JoxCjKqiqCqKJMcIPLTNlsU2Zneh88u/+JJe12cw6nH86Jizs2NmL2bUZcPqfE6VFShNYfVD2jRB5hnlLqYpCsRyC63E6ATIEt58+ZZOz6cz7uNPR7j9vylWUUqRbLeAhheG6Ib+674XJSXlPqHMcpSSKKWgbg4nUoZx6KUxTcJ+D/07HEDyULgfeOBbwLAswkGHk2fHXL9siTUNN/QZTvokcUHn9AiZpWhKIRwH0/fYXy5I05a2aHBMiScczL6Jawg0Q8MSGicvnsF6g+Y66JaJO+yjGwL5jXzDcDw6Lw7pV07oEwhBulyiSWg1DVVWtI3EtgS60GmUokoLTM3ANAx6o+Eh6hGF1wtRUiFsm8YykU2LrhsoIQANpVoMy0K3bXRNERgay7eX+EHE0XiIqBW24+C6Atd12N+vkVLhdkLIC3RT4HX8Q36y52LuS37jDz5CaIcGripO+frrllK2zK+WfPXxK5JdyqN3T3n2wSO8fcmgHzLwA/JNwt1iz/h0wvNnj8mqis1iR380xPVs4rjAdmzWNyuqqibdZ/zkDz5Cq1q8wWGcrm0aAmFS7xNM16XRFI9MDU1KQt9HKUlZVcSLNQhBq5vUbkBlK2Snj29b2OsdbVUilULXFNGkj3BMql2GO+7wGx88oVju2V2uqNrqICSK9xSWRZnVTEY9ss0OS9cpVjvS+RqvF4GUNJuYZLun++SYPCvJlxWhZtDqBnVRogmBGfpUyxUohW6YiChAC1yq9Q5ZlYi6xrId3BdnxG/vsAIP0emg1W8QBtzdLRFpRllUlEVBXTcM+l1kVaIqSb6LKQ0dDch1g/v7NaHvYahDaM/lbo+e5XiWi+HYdCcd6sxGuCaWbdLEO0xDo9Y1NN2kaWqavADdwApDyvWO+T7FscxDwpyUyKpCViVt3qA0DUMImiIBCYXrcrvZ8/bilmjQxTV0jFbS74b4rgNVSR1nyKbGEAIRhZiOza5u6IyH6N9Rn/lD4X7ggW+JcDzEMAz8bkBTlmjCRMOgPL/h5s0tfr+DbpvE8x1avuT+5SVlVuJ4LlZHo0pz/K6PIQxcR2AJ45B2NR5C09LIFs0UtFWFsG2kMFGGjhMGuIFPutlRrHfUux35ekdZNJi+T7IrMEwwpEJ4DvY3368JA0cqBuMRjaYRjTvomgJdQwT+IXBDBxGGCM9B1jVmt4N0bOrVBmGamJrG8HjK1X/8FN8yGLiCoijZXN8zfXFGZ9TFNHTKxYJil5LnFa3lsp/vyNd7HFtgdX3aWjJ4ccztak+xrtA1xdmzI4q6YXo0ZNANsYROvduTzLfcX84xTEFv0sdxfRxdo81bmlbiez6u47C532L1LLqjHt//rfcpFvvDyNx/+AV1U/Hie8+ZhC6+oUFZHkx0Rcv+5pZtXdOfjvC6Ae7pMVXdstplbOZbVCPRypq2rBmcjBg8OkNYBrahqOIMZ9jH73WpsoL1FxcsXt6wmW+wPYuwH6EMSWs5dCOf+HZJ4HlUeYGuHwqkTAuUBkq2SNvk9vqeJE4Rrg2WjYMGuobWtmy3CZpr4wQ+ar1ENhXO8RRlu7RZQYOkzQrMXGKfjEnf3iHrml4/Ynm/4G6+5LQbYVgCU9lIBVXb4AoLqFGtQrbg+A60IA1BnadUZUWmSfrjIeurOUa/i8Kg2CeIXsDVbsvMFfQ8l3ZfHxLfIp+mKDE8B4SGput0z2YUaUaaN+Rmyfr8imy9p1pvUZVkcDpBlhWGoZNutzSuzbqsydOKj3/+M0xdEbouQrX8q9//HYK2pdztMQBhW7R1ReMFOAoywyAYD7/lVeK/zkPhfuCBbwld1wlGA4LRX9c0RmcT+hcLbi/nbOYbesMexWKPsGy64wFCHI7wOv2IaBpRdT0818YoUtrNltowD2EL6DS7FExBa5q4voc/7GM7h+7cMs+p5gvi6zv2yx2tVLQSOs/OWL25xXFMnI5/eJ+8xGkV+eIWdzrifp8Q6xrK0vD7Hbyj6WHXJcHsRSipUacpWZJQbncYmkbTtARHM24+OafJC0bDEdlyg3Bt3v3oBU2aYNYFmulhjwY0lotXt2zuVuy3h9lqV7jMX18xPBtz/+otynRRRU2v36GtWo6fHGFUNZs31ziehyl0PNfi6OkRaZyzXme4EnarLaZtsb/fcHMx5+TpMY7n0B92efrhU5q4QPdt/uxPPubt6wsMXWe33PLhj7/H026HarsiVxrCBMOxqErJy08u6PYCgkkff9gh3aSHo+m2Id/n2IFDLVuyfYyjK+7Ob5j84F3qOOXV15c0ec3y1S2ybBmfjCg2CeU2IZz2UcB02Ic4p4hThCHoj/r0OhFkKW0jEZbJNs1xBx2i2YjQdcnu5kihI3QD4Xu4UUi8TSjSkuFshOWatHGOKgp0HcpaInWD7T5j5LpExyPm8y3dYYfh6RGb7Z5YafRHQ6o4xg4OgqNUQpLmDGZDXCEQvQ5qnbNbJ+w3CZ7n4HcC4nXCrNehilN02yWranZ3S1ZFyvLrC370o/dx4NBFXml4kwnKEoBOIxuULpGeyZaWy89e4yKptgnpestgOMS8F2iAphtYUcj1xQ01Gpe3K67Or+kGHpnYcXIyJlltyOMUzzKp4sN1gTfsEng+ZbzH8N1/1vXgH8ND4X7gge8YtuNw9s4pZ++cksUZq7slzeiQCLa+uEPYFt64y+BoiKgLvI6PaRu0ekO13dMWJZrr4Y0HuIaOZuiYrk04m2J809DT1DV6XVMsltRlfQipqFqKJMNLMwzXw/ItOsMQrarJGtAMg8o9jL91Qp/2m3zk7eU9umHgdiPMyKfVBEJrqPcx+7sFlutgRQFVUQM6yWJL1D/s1oV1UNRm9wvaskKWJe6wj/Q8bs9voG7Idwma61IXJaVtUjct21VMsdlj9Qxc3+L2zR2TR1Oafc784gZdFzz/wYRis8cLA2wpkcIiyUqS+Za6qlBtgeU7aNsEqWA4HtDpeqgsp84LikJyeX5DmdcMJz2g5dWnX3H8r39MXdZIQ6dqJDo6q7sNwjbpnoxxfJeqbuhPemSeidZK+pMeuyyjbGruL25xDZ0qL/G7IW9fv+H1L1/i2i7JckeepLiBe0jkUgrZNNRZQQ+d7g/eYbNYYxkGo0EXXUmMToTKcrx+iKwDmlbi2SblaoVh6GRJjkBhlxWOEOhIdFMjTmKCUqeer2g1Hc0wEGFwmL22TTZJRp5mLOdb/uJPf0myT7BsC78XUJ3N0DTB5NGYVof9eksYdRjNhugarNYpb15f0FQ1Td2QJRndcch0NMMOfDTZIuuGVhkkqz0n7x5x//INr375Be//xgd4jyPaskazLXRTUDQt2XrPX/7ll1xdXKO5LmGvw7TjYXwRLZYAACAASURBVOiC4XTCo2enCO1wj90qDSV0mlpihi4osB2boshRQtA/mgA6buTT5jm6oaNaiQKassJwTFT73ZWTPRTuBx74DnNwp5+hpGJ0MmZ7v6UuK5zAww0dyFPKXUyLjj3oY/d7aJqO4dlU6BiaTtDvYLt/fQY2v18AOqBzOHDVaNXh2Fu2sF5vGZh9rH2OVlUoKdF07eCvTkssXaE0qKVOOBvheRbym6PRJkmJ5wucKCAcDWiallY3aLUK07bQNNDqGssJcE2dJs3weiHWuHcYmbItkm1CmleoukE4LkqDpqpRHMaKdF1HmBbCAKnrDAYdQt9jsUkIwoB0s+fu9TV+x8MLOui+i5YUTEOHt6+vuXuz/+ZOujlMAZiC/XqNZWpodY0qKpxZHz/y6E67NE2D04sQjUSi0A0DpWsI06RuFI7vMD6bcn+34vzlBYap0z8aMZyNkWnBo3eOcVOX8y8uiHo+yXyLqg9H9WVeUtYVvckQWzdoii5ux8UTAtU0BL2Q3DLQ8/KQKndiIaWkqVoqzcBoWvxxH8MS1Jua/SbGtnpouka22yMMk2yf0jgSZ6phODbz5RJNg7erLV4nIl3vsEOfbquohYFRNNy/vGO7jnn9+oqrN9foQifsBGRZTn/QJ9nHXF/ec3Z6RDewSdZb9q6FE0bcXN9T5AVNXvL8vScEno1AMQo8ZJLgzCaURUUbl5iRh+t7jKYjit2eiy9e0/U9vChA91uUabJZ7Yh3Gdt1wuzxKettSrxKmfR6zJ5P0fcJm7dX+IGPRos77OP0QtzAI84rXFMQOi6WE3L66IgmLVnXK0QvwLEcHMuh2MeYQQga6Lp5kB59R3ko3A888P+Stm6Q7eGIUqH+zi7UtqrZ3S/YzzdINOwoojvpUdcNbd1iezZ++FfWN6UUbdNQFjWylViOhT/oYncDDMP49c9SakhblqBph/GpqkFTCsP52xeduigpNlvMYQ93MqAuy8NMd9XiRD7KNEEYxE3DYNDFzHLyTYxqauq8xBv2kMKmUQ3ZPiaPE5pWUSU5w7MZnqmQdUN2v2S3XKM7Lt6gi9/rYfoes+8/4/6rK1oJXujj+g7CEewvb3H6HdLbjGA8YnQ8Ynm/pSoPvwN/1MUwNPxeiBAGRr8DtkmbHPSyZVGRZyWeKdB1jSLJcGwTJ7ARtsHi1T3lUuN03MMydK5f3+D2QzRdx/EsPEvn+GTEaNIljVPiqsKKLF5+do5sW7abLT/9nR8SRuHB4e3Y2KFHu03pjnss7tb84s8/YTvfoAuD6TZlsdry+7//U1Zffc1ynbC6WdLvvYcwTdxxD5qaXifgwx++h7JNlvoGvahBNmgYRCejQ1d6WVOuE9qsJDoZkqcVVS3Z3W0wNA09dCFtKbYp+S5hYxjYxsGBYFomtaYhAptaKba394dnNg1aNBY3S2RRs75aoL6nMTg7YvX2msX1AqlgfnVHneZINDRhYAsLVTccjQfEiy2buyV56GFYOp2iYr29psgyqjQlDDyEpkhvF3SGXezAQeqQLbf40yFxWeLpDp/+6cccz0b4oU8Y+JAcBEZpklFIiOdbNknG+RdveP9HH5KtM169OscSgkG/j486iJGygv7x9GAh3Kc8ev6Ii7d3zG+36Oi4rku2TqlNnd7pjP2uhMjAn3bozUZIBVpTYfe7hybJ7ygPhfuBB/4RtE17uBtebykWC5AKM4zQPJdqv0dYFsr30Q2BG7kIwyTexuTzJYvLW/K8JYuzwxGt6zA6PqRMxduEqlcRdHyuXl9yfX7DdrWn043ojCJ63RC9yGmTBMM/3Cv2nxwfdp7OX+2mxX9FUlGkBffXC8r0cKze6XponkOxi7HHI7qWhbtN6KKRK427+YZM19iuNoxPBkxHXdqypkoUVuSQ5BVKV4QdG8s6xERu0xTbtg6aT0ugNAVK4gY+2S6hEgZZ3hCMFMHpGDsKaMoKu+thaYrs6gavF1FmJXWSk5kb+tMpjWmxnW8ZzgbYrsA2BW1Zk8YZeV5itOANO7SblH2SEvQiul2f0dEQKRuiUR9/EHL+f32GEDpVXpFvdpydjnEdC3/YIc8L1ldzHj09IjI1yvsFumWDhPF0RNu07HcJQTdA6RqtY6Im/cMDVzfE8B0oGpLrBfv1HkMI3NAnj1OCccRquUE0irZpiUY90jhj8r3H9Doe2XzN5mrJzXzO3dtrhmfHDMZDNE0RHY8RSqdOEqgKnK5HuU+pk4MNL60abq/m+K5Fo0N/EGBpELgumlLopoMfeMiqxB108ScD5ld3WI7NerFF0qLKmqvzWyaTEUVWUFQtttDpdCN265iiaRlNhrR1i+PaOIGHqemEnk3o2gRHAzQF3aMx91c30BweZmenM9arDbKq6Q+67IsCy9LZ3s0ptnu6kyFe6KKWa+LNltvLW0Dx/vffQaKT2xa1IWhbxfx6yfBoxM1yy+P3nrCa71B1y/HZEft9RhknWI7A6oS0VcNus6Fr9NAth3i1J4kr9Baenx0zOJsQrzYYSqfKa/xOSF1WpPsSMQlwO86hkdNzMP+OFMFvm4fC/cAD/wCaqub+zS03b2/pBjbF9TV601KlGYbtMPjgOa1tc3l+x/ZuRS3h6MkRVVkznHbZ3SzY73JWd2sc10aikSz3CGExezIDIN4nLO+WXH75luXdmjwt2d9voRoTNCX1ZkdWtSxuX2P6Dv23c3rTPp4jkHkFhkFVNaT7DNWCZoAbeNzON9Rldbjfnm+wLMGg6yGKjDQpifodPN+lRUCeo3Yxw5MhrmNh6SY353f0j0ZYE418n2NphznlpmmxbZtqnzA5nVFbDlla4fR6qCRGaeBoYNp97GGfopY4vZB8vmSfFDidgItPzzk6OwRHyMUSdDBch2yzR3N9ijhjv0549N4j0m3K66/fIMsapRucPJlQ5zXnn5yDDpbjYnUDNEMjOBmyXm24Wqywt1tqXSddremOewhDoPKcFx88Ak2y3VlYVcbq1SsY9QkdC933qXSDNqs5Op0SRgmtlGR5ycvrW778y5ek+4zv//A5036XXhQhTIEX+hiaRhZn6IGLMASmMKjqkvBoxKe//Iq+aXDmO5T7lOXFHXmSUtUNvVEf1zAoNjvSusY2DIJel7asMAwQpo7VD5Btg+NaGGVJd9wj3mwZe/6vT3+suqFtFLttjPv4CDOMoCyI0xLv9IhG0zmZzgh7Iel2y+JmQ57m+J2IsNel0w0pFxvMVjK/XTCdDjENwfzqHk0pxscjPNuiTXNkURJEAYEOwbvPuL28R8oGlOL9H33A4m7JYDZEL3OaPKcBTMvC9X3yOIO2wULj+feeoqTk9mbNfr1hMB1z/fKGsij44KP3kY7F+z/+gCLLOH95xe3lClPTGfX7KMOgKuqDTyCvMCyTZqgxf3tLVUsWVwvWd2tmj2Y0SYEpdbJtSmfWY387BymxHYvk9h5TG2JMXYJO9O0uOH8PD4X7gQf+HmTbsrq+Z3l5h+taNHlBWUuaosJoJaZvkyUFQhm0jeL15xe8+P4zvv74FXVZoH/wBFUWJJsEWkkrJbqS2I5DskuIdzGO61DXFev7Dcn20CXsuhZaXVElOXsBupJkaU5dllS1pPj8nLcfv6TfDQg6Ltkqpm0VrWmRJwW9WZ9iWPP5n36K59qE/ZA4zol3Kd//zfewDcWrzz5DViX96YgWjSBwcG0L2zCw0aj2ORgGV29vyeOU8fEIU9cplkukZVKbAuV63N9vub6Ys7hewP/4Ozx95wlVkqJaiXAspDARTUt8tSC+X4Dns3p7y/3Xc9Z3G06Oe3Q9G4qCpmowzIM1rUgPr7/4+ZfYtoXluCjLRsmWumy4Pr9hfb9BCIFtZrieTe0avPr8FeU+RTMFji3QNI1o0idZb3A8h7OnEwxalCG4P7/CqAsMzyHNK0wF/eMpntIwDIPt/Yb5zT1KKbq9kLvbBf/pP/4c27bo9QNcXWM0HdIbdpiejrn44gLDMOgdDTEdizAIWIQBr774Ck1JBuM+uqaoy5K6kcTbjN1yS7cTUOwznE5IWTXMr+e0tUKWBUKDwHJIVmucXueQN650er7H0ckETbUYpk6d5niDLmYnpG0laZyi2y2e7SED2My3BLaNLgvWSUZn1OV3//C/xzINwq6PaRgoYdB/PKNROm6/h3Ac9J/aFEmJ69tk6w0yK3AtA835RkAkFcurezSlM+h2UFVFXsHTd57iBg7Dj95jf3lLW9YIIfAGXS6v51imQBYFqm2wwoDrt1e4vk/RKJIkpzfpIzwLu22oigzbtHj/w2e8eP8pX/3qkiov2NzveOf7Z9SuQXK3JBr3wPNJb3fsdwmGaWLa5iGRznexJn3iuw2m0CjrBmEe0szKsqS0DawoODjaH3bcDzzw3yaybUnvViTX9wha6kqRZhV6f0gYubRFycWnX9OcL/GGPdB0xqdj5hd3xJuYKPRYXC2YHPcRpk7WNIjWxPZdrt/MCQYRm/mGdJ8zPR1T5hWb9R4lFb3IZb/YU/k2CS1tVVPVDcG4z80Xl3SmI3b3a7Sioq4O9767TUzvJCAvau5vVwyEQAf2yy1pXnD+6RtMy+C9Hz+nLWvqLEXVDauLa1p06l50GN3pd1EtWFHAzfkNVV7iBQ7zywXdfoSh6zT7DN2xKGTFZr5CFgWdXsjlp+dcvrzk+Y+e0+10WCz3xOs9Wd4w6vuYrkVa1jSNpDvtcXe1ZBd5mMLBFRbh2MPuRCxWMWE35OLLQ2OUMAx28zV3tys8z2bjHwJgbNdBCIETOBi2YJfkzO/WOJaAqsb1Dh3spueg7wVe4OGOByDh1fkNVdNiagb7VcL0bIbUIc1qLi/mhL5L1VS8+OAFYTdAmAZXV/cHVW1t8MVXbxiNepRJxvjJBCfwmD06oqwbnI5H6Lgs7zes4pTl3YZwGBH2Q8qiwnRsqrqlrWs8z0VJRV4UKNukBXShUxUFfhQQ36+wbRthCoJeQCsEzfIWL/QwDEU06GN59sGjrwnybYIwTUZHUwzXxDA1vDgn6Iek+4SsqFBo7OsW1YJqGjgaYBQJ2v/N3nstS5bl93nf9t6lz2PLdFV1z0xjDGaAECFDhnShCN7wKfAc0GvgWSSFeEFyYDiDmWlf1VV1/Emfub1fusiOoBAKEMEQxRmg67vdebEjduT+77XWz/QCezQkOptwd7VFaSX6pGRwMsBUFAaXZzhDj7KoKeICRHv8QNonLNZ70l4QGCpYFuU+Ra4q7PmYyavn9E1DU9RUaUE0CEnTDCNwqNMCVT8m7wXDiMfbBbP5CG/oYXQtN1+/RVNVJAHBeIyuarz6wRnrfcbsdIyuKxi2RfTkFFSNN9/ckFU1bSewA4ehouD4Fq5noUmCwcdnZLsUxzXQgORxTTCJELICsoLpur/nN89/ng+D+wMf+M9Q7BLK7Raao1Bs+fYWy7VRVJVkq5HsM5JVjKyprPe32J5LGHmk6wNC9DR1TbI7EM0GnL065/7NPbpj0giJ4fkE3dAoixrRH1XafuShqSpN09DXDZKi0gsZJ3TZP2xoqwahNmi6TtsK6EEzNNKsoowzDN/l+u0D+S4lTwryvMIwDTRDZ3G3oe86gvEYxzZJbvZH+0vX0TYdSKDaBk7g0lUNRdNTxSve/uprwtmQtihJtzFFmjMfB6jSMdhDlSUc36XpoM5yvIFL37TUq5TrqyV37x5wfRcsg9jWGZ2d8u1/+JwszvEGPmcvzqiyghINWVfZ7xIefnvNYBRRdTC5nNEjeP3r18iGxmQ2pKxrEDAcR2RJBp3C4fFA1/SEF0POnp0SP6xoERx2McPxgOnFlOEkxBsPKBrBu6+uWS33qApkuwNtUREvtgSvLtnHBfdXS0YXY4q6oawqTMcmCD3arsN2bLq2Q1UUVruEXd0S5gWKJjOaDo/JZAi++ZsvjlY4Q6bTdMpe4Zf/7tf8r//6f4KqRg9dRprK1DZQDY3D4YBmWeweN6RpRicklMjBfXpKOImwVJUsSShrcJ7MkDpQbB3NczjsM0TdcH91jT/waUXP7i6hVxUCU6E9pMR3C/quRXUcirbHOp9TVD3VLqGty+Ouhgx19YA5GjJ5OuVX//4zooGP3vcUomPbdTR1izMbUdQNmqKgGQr+aMDcD3n/+VukwEFRwNAV8kNKsoqxPBNvEKCpOlbkIZYbdN8lOpmw3exBlpFknbdf35AdMmQhMxy5PLy/oS4qDvsVkpBo257pbErXtLiBwxdffE1b1fh+yHw2xHQsbNOiyxtsQ0duO8KRz+R8hN41NOsdYr9jfHlGU6g0RU50MkLqGzTfRXXN/6rVwP9/8GFwf+AD/wBd09KWFZKiIGsq8Xr1XSxjRpxX9JbD8m6F7RikSQGyzGG1w3Vt3NAjS3LCaYQkJOJtwuhixo//l59T1h2PN2sMQ8PybHaLHV0vEF2P7ds8+cEFZVYiNS1O5NLmJbttgj0MsCSZ/T5DH4QUSc75Jxc0ZUW2z5A1FSHD3Zs73Mg7tn3tU8JZRDgOSLMCL3pGMA2wTZVNWeIaJml/DKzo+57hyQRDUtjfbzjsU1TLOgrJOkGyTdFVlTopqCIffxCg6CqWZVM/bglkmXAU0KQZlmXSHPa0dc/Zs1OWyx161yEh8x/+j18xOR3TCairhuphgxM6oKl88ZtvUTWVqmq5vVnx7JML+hwM26J7fsLnf/caZImnn1zQ1g09MDmfsn67xIs8zl6cIomexWqPFjn0ZY1pGMfncUiRdZ13n70n26TUbc/5yxPysiQIXDSZ4wdZD29eXzM4HbHbH4iGHp43ha6jTnOefHTBv/43/zP/9v/8JbIic3l5+p1fusTzfa5/+zWNkJBlgVB1VFNDyLBf7XDblqKoWTyuef7ROW7Tk+o567s1umXgeQGOq+MYBk1bk6Y1V9/cU9cd4+mQ2ZMTJFXh9W+/pc1yaGpGp9Nji9mTOWQFz394SVHkxIeE5d0SoanUtkG+26OLHlE29EJgD4es75Y4oyEtgq9/+SWzl+eo9BiKilt01Mhcnk1wPYvD4xbN0vEnAZubFeu391SA4Vhk2wOmbfDkkwvGF1MUVWEyieglCd11EGVNc4iJHzf0koRjGxi+Tdd0HJZ7mrw87pzUHZ5jUhcVg0nIIPR5/7jBdEzy9Q5F1WjLmlb0tL3g5t0V77+5RrRQ5m+IRiE/+eMf0raC8chjff2AJMuoMkRhQPV4S7ZaI+k6soDwbIo/P6MpazohUKIIfz7/fb96/lE+DO4PfOAfQJIkhIA6LxBCoCgCWVNJtwlt0yLUFtM2qLMKhECSQDV1vFFAj8AKbKqyOnqpRyFd25LtU2T1mMucpSVIEqZjksUFtmfTVDWSqnH+ckz6sOKwgyYtKNKSuhMMLk+ROxiOTdp9jG4oHDY5pqniTkfst8caR9XU8Uc+ySFlcfvI6HLMD37xCt3QyLOSqqgxLIMyLXB1Dc0ycTwXT1XZPG4pywZd19EtDdF0ZGWOH5h0VYXleiDL3N7vsQKb9VcPTC6mDJ5FJNcLJNPCHQXsbx8xTIvBSYSsK+x3CYfdHtH1DIYef/zzl1CVCNGhei5506OpCne3Sx4fd1xcTmmKHOqWJC8JPJNP//QTPv+Pr3m4ekQzVXTHJIpCEj/FH3k8vr1F0hQ6XeKw3nHY7jl9foEVOOyuFghJoS1bFEnC92xoJaT8WM6S1RJFdkBSVTzfZzQdYFkqfZ6R3W5Ak0mrgrauefn8KcNxSJs1dHnJ/ZdXXHx0Ttu0ROdjtusYw9BoFZk8q+n7np/9i5+x3e8JQx+5hW9+e8V+fWC32qPrKiEQ5zW2MSIYBMftcj2laXoQ0NQt9zcLurYnj1NsQyOYzRGyzOJ2iRO6nA4d8tWSh/f3pEWFpCpEk4j4YYEkyySHHNfQ6doW0Qt0S0fRVIq8IpgPKXfJ0a8futC0uKaJOva5/ewtbdHQdh19XeH5Dm3dUGkqy9s1g3FIsk/45tdvmL84xTI1sl1MW7W0soKkKETPz8juloimp+974tWe/aFAMzWaNKctW7JNgpTWvHhyiuH55IeS/S5lMAjwR0OassL2bCRNJ1ltybOCvhOUcUZdVGzbY+1tnVVoTYljqCi6RpMliKbE9gO20h2i62n7ns3bW5ymJ1N1+rbjx380/4NfbcOHwf2B7zlCCPguIKlvWyRZQlaPfwtZVSjimLaskdqaYBQSL3fIsgT9sR0smg45PK6haQknA5788CnRyAdV5frbB9SixvYt/NBGLivyxwWqaRKMhqwfMh6uHgmHPqqhkSU5siwhyxKKpFDWLekuYfm4o+97DNtiX3RcvDhnMPToI5umaohkmSorqesKw9UZnAyo8oJ0XWC7FrOXT3n2bIooC5JdRrrZUUo9duTTix5VkdEQRKcThGnRoSBpGrZrkizWhEOfOMmpy4bRfML46YT3bx/I84J2G9PGJck65uf/6ieIsibZHMh3MYpyTKGy1y7J7sDuboN3eUow8rk4H5NdX1PlNW3X0bQd1mSCLHp+8Mk5P/vTj/nsl1+gKxrbzYa6qonGA8aDkOE0wo18nKFNLwR917Nf7embmi7LSfqW9eOKV3/yMXJT0dUV337zjicn5zRlgeyYICkYrkPXNJR5cTyuAHokXM9iNI+Q+550VbK+W7G6XSIpEsFsgDKC1f0j0STir//qb/F0jb5q0DWV6cUJaVmxWe9o66PgyXYtgoGLjMRPfvYjaAX3396jWxrxcoeha5i+japq9N+tyNd33yJpGjfvH/AGIYqpMzoZIesK9T4hWfRcPp8i9T2b+w2X5yOms4hysaQT3dEmqMoURYEsBLpp0gNCAkmV0QwTocoMZ2N2+5KqatFUhe39ipc/ekYTJ3S2TrKOMSIPbxSyenOHpCq0ZQO+jOV7FNsDrmtjejabxw2qrpClNckuwws9bEcn2SW0LWRljT8Oj0p0U0OVFDqnoisqNo9rJk+HtPXR6me4Fpv7DadPpkTDiCLNCP2AwVSlVTRoa9xJxObtNTISou1A9AjRoxkaomnRNYtklSFLCp7vQlGij0LMQUCbF+iqjDkdoXguhqLw5NUTTPcPN+b0/8mHwf2B7yVCCNq8ONqa6pp8n5LEGX0vcIchtu8R7w/0+xhFOnqVw+kQ1TCwQxfJslE1jUOSE51NcUKbOi+AjmQbI/oe39XY9i03r+9Y6QqubWDbGvHVNf4mwQ0C7pIMWVUQXUdqJAxnEbOLGVVWsN1mFJ1gdDkjjXOSOCdSZPa7GOqGaOzT1x2m57B62NG2HYqpMzkdIrqerm4xfZOLpxPaw55iHbO8X1FXHa0KhyxHURR0ReH02Qm5fFRQdwhkUyNPMnTPRusEo8s5fdtiBA5ffPmWh9sFpmkiSQptWyH2LfEhw/AdPFWm7cEPHNo0AVVhMJsgDAN0nbMnM7qqYv2wJUuqo23MUOi7JZuk4rGoOL+Y8tM/+xHXX75DEoKubsi3e3Tb4Kf/8scohkZdNigSdFWD6Vr0XY9m6TS7AsuzyeMUy7URSDQ97A8J27s1buAwOpswfTJldb9i/vyEzdUDTdXgD32G5xNQFBzToE4PNHGK49usHzYUSY7nebR9T1u0GJJK3wm8YYjn2TRlRdsJ9qsDTVGhWwbWfMT4bIblm+zXMY5jMhx5pLsEU1PIyxo38nA8Aw0D29GwzQmf/91rgmGErsrolkGy2jE/m7Ddp8wvJog8Z3m3AkkhjxMoMmRdJ19tKZMCSZYxLIsqL+g0Hdc2GQ4j+qbG9D1U16EsGpavrzEdG8u2UDpBW1YYnk3TdCAEdV5imBrufIAqQd8Kkn3K6GKKqhnMZ2MUQ6E9G6OqKkmSEm8TFjePXHz8lLpqKJKS+PoRFIVg6BMNfFTRsV8fCMch8xdPkRFMnp0h+x5N1xGdmWRNRzifUSTHetfxq0u6rKFMCmRdIRoGNE5LEafoss70co6mKLijALlI0XoPXTewhy6y3FMjGHzyEUrbYlkGim0j+S4vLk5+36+k/yI+DO4PfC9py5KurOgR7B82LK4XyJrGerVH9NecPDuelbpKT31IKMuabLPHnE0xRxFtL/PL//0/sl3uyLOCkydzfvrffcL7373jsD7gjHw000SzLeqmgbZmdf2IIkuMJz7XX71n8skzolHIr/7trzmsY8ZnY370sxcASF2P41psH9csb1ZsFlssx0LVNcqsxjgf4zU1fdfTlg3RNCJJMrwwQOoadMvg9tsb6qTm/RffMDubofTHcAxJk1le31N3IDs2kq7y+KvXfPqTH9BXHZJyjNqMIpfkkFM3Db6usMlzbr7ZkCQlQRQReBbBwOP02RRVNynymq61GM5HaPRIskzdRGR5wfJ+S7JJ0E0NPwxY7xM2iy1dfzySqDKZSNMwbYPV7QpVkugUhdH5nGy5xxuGCEnGORmzWhxY3a8oshJZVfj0Tz7h6adPqdICqW9RBi6Pdw8okkCzDfKqQxKQbBLKJKfJKsqkxHEsoshnv9rghQ51WVGXJeluz/T8BLltcA2T0emEPEkZTUeomopm6rS6fvThKzKGodPmFV1R4w4i5LQm3WdYtoEz8tmlMUHhc3/1yPxyitp3fPnr1wxPhnSyRJ3kOOcjNq+vUHWdaORiWQZPXp2zedixuF4QTkaUaYbSNLiBw2AYkD08MpyPKfMKSVNpihpVU5GQCMcRh12MLMuYnk+WZLSaRaepDC9PiVc7iuUe13cYzYdH++DZmCDy6LMMSYH91YLodExVteR5QS/LBJMB6SHFHfns7jf0TYewDeL7BHfocfXNDXla4I4DNMni3RfvCEcBu4cdqirhRAGyovD1b77l1U8+wh0OSBdbds2Kk6dzgtDDvhxTVQ37JOfxdkeelty+uWM8GyK1N0hVhWmbqIrMn/3pj7lbb7BNA1PXMVWVuq55/uoZIkso9gmGpqDbJubJlFVcInSd8HSMbdsM35IWiQAAIABJREFU/kDbv/4xPgzuD3wvaYvquGUcZ+wXK3RNJ88LVFUl2yfsFhtkSRA+mYIksXnzgO7Z1LsYw3P58nfv2C23pIfsuN1blCyvFkdPsanz+HZBOPGRjIpO9GiujRB7mrKh60FWZNquJ9km1FXNk4/PeP7yAtOxWFwvCT2D7c2C4TCgzium52M0w8C0TZAEtWipqpamKum6hiJJUQyT7WbDbBLx9W++Yne/5ezFKb0h83DzyNk0IhiFLNd7yqwCXYOuw5BNqrrmi7/5kiItOXt2gumYpC0sH3cMz4dsDgm71QGhSHRFxfxshEGPITq++NuvKUVPWlaMA4fkYcVoGDEa+NhBQCdUvvyrL+jqBnfko9sGk8AGWaZvWgB6WswoYLM4oDsOQlVIDgWSkTJ99YzHxzVN2/Nwv+GLv/4KSVUYjCNG05DNYkM0DQmDkCD0mRc5iikjqzJJXtD2PaejIbefv6POKnRDR0kyllePiL7H0DU2+YbdIcF1LCJNodrvqYqCsqmwDB0yjfH4aCGrLZVe03A0DYqWuioQVUVdVri+TZ6VPP34HGcS8PbdNXmWMz+b0omeZBtzOCQ0TUO8TVFMnbMXp8iiJToZY5gqVZxRtR3eqce36z2O7xPvYsqsxHIsVss9pirTNi32MMQKPegFimMhSTLudABNgzcKkX0P2bHZfP6OX/5fv8Z3bT56MSO+e2R6MqEsCixFQ/Zs1t/coEgKliaj2TqzT55x2Ozo245oOqS+WyNbOrrkcHg88PD6Bid00TUV3dRIdyl5mlOkJfQ9w5cX7FZ7XNeBsKaIM/Y3S57PBkwvhoi+Y3u9oK8avHGA51ssvvyWvm1ouxZ7OmZyEpHnFacfnWDpOpure+S2RVMkgtDFUuHVxYSPn56TbhLowZ8FGL6LNR8enRkIVMtEDnxm/h9ujOl/CR8G9we+VwghKLKS5bt7Ht7eoKsq2S4GwBtH5FUL/VEMVFeCStVZr1KytqdOChzfoitrlrdrsjhH1VWG8yF+6FBWDZrvoKoKet1TVT1ecFTBNm3H2UdnJOsdpmMRDn1k18bMKgxTZziK2C6Ow8m1DQ6leYxPFR2WqaHbJrKq4EUOGBpFWXKzWOA5Do5nY6PwuNpD1yPoKA7H8JPdcstw/hHVeoNi2Thdx/R8SlK3dJpCnjXUaUaV1aR5SrZN0Q2N9cOGs2dnoMoIVK6/uaIrW8bPpkxPhtT7A4Zrc/XugV2SIXSF08sZ1WqDAmw3B4ajiHwfY4xGqIpK3TcossZudaArak6fnJGtdpRZiTcdkNbw1a+/xrYt3OiCrK5Qm46+bPniN2+RFQnDMhnMBpjmUTR388U7Ll6eMRqc08cZ5eMSy7X52c9/yGqfcP3NFZNZiCrLGKaJbRq0VUWVF5R5RZVVWBOfh6tbXN/F1BXqbcJOiVFlCd91yeKMwXwAhobpWRgd6IbO5pAzPx3RNi26Yx7z6ukYjwO8gcs+TfAeFFwnQBI9XuBx//aWy7MJiqLQNjXJIWN6OmQ48Sk2e+o0J5iNkCWB4Tl4wxDTNNh8vkFWZLJDiqarHOKcKPApVjus0GG/i2n6BgwLWghDD01R2KwSlp9d8fVnr7Edk9E0okhKRmdTLMsk3xwwQp82qyj2KVVR8/SPnlGlJY1UklUtlmNzc7fBtiyqpqHOa+L1AdU0KPOK/Wp3dE8A08sZy5slbujSVDXPPj5HZBnFcoNum0w/Psc2VMJgiDP08SyDq6+usGyT+HHNYb3DNHVkXeHw/hb32RMQgvX9lpPzMYokIwQoikp+yHAjD0OWQPQMzkY4o4hoPkGS//AFZv9f+DC4P/C9oW071vdrFrcL0scVomnpZAXTtUm2e/quRyARTiP86Yj17ZK7d49sFnuyQ8Z0PiA+FKhVj+kYOKFHuk2oqprZ01P26x112fDw8Ig/DpmcT+kEjDyLvm4wNIWLf/FDTE2jKCs2m5jZNKT69Dm6qkCr0PUCpWvYPm6YXkzxT8ZYgUu6icmWW2xL4f2bdwhZoq1qhBDItslP/vhThmrIF3/zBa5rEJ5OqOsHqkpw/W7BxeUYxdQwvCmeplLbNr/+5e+4v14xm4/QVIWz53O0VxpXN0v2qwPzZyeEgcsXf/0lVVWT7hOmT2dEo4i8bZENjTRJGU0jrq8eMBT5u4YxhapuWSx2+JbJ4JnN7MmMx5tHBBJZkh8tPW1LELrYwwFF01FuE85fXjI9n1GkBSARb2JaIXBCl747CrE0Q6fLQBICyzaRJKh3MaNxQN80SKrO+u0NimYw8T1s30P3HNbXK/JtDH2HNxkgiWOeeiv12KGHLst4rkUT55iuTxMfKOoWZxhSFSXxIaF+WzE4nRKcTFB0Bbls0C2VdBcjuxa27zE5GdHFKdWbhPnpCEPTiE7mpPucjWUTzAbYjonoO1TbxjR0qqKiLGqapiXZ7HFGAWVWMjgZ0Xcdg9mQtm0o0xIrdCmKhuE4wBmFbLd76l4QP+6Q5Zj4kPP06SnZ3YLRqycUh5TZ6QRUla5uuVtt0D+5RDQNZughaRqaJkBT8X2Xm9f3qJKEHnocDjlf/+Ydru+S6CpDRtB1aK7JYRfT9R2DkxFNWVN3PdHZkKZuKZuW0HcYRjb7smR4McYdBEzPJ/iBg2rqoMjYmkJXTDFNg3SxBAGSLB8FcIBMj6bI2J7F+mHLk6dzDu/vUVUFqef43CwNYzgkfHL++33B/DdE+Yu/+Ivf9z38o/zlX/7lX/z5n//57/s2PvBPnMP6QBbnGKqMrUjohkpTdyiWjjWMkAwDxTKwHJdiH9OVJU0nyJMCjQ5NBdE21EnG+Nkpi6sFkiKzW+0ACdMy8EKf4XxI33Q0Rc10PsDQJKYnY+g72iQjXx/o2p7JbICsKSBJVGlOk5U4gYOhyTiefVyhXE5YfPvAw5dv6ZoGc+CSlSVdmlHtE/qiRBYQRMcaxzjN0RQFJzoKj5qiQgDWMGL85ITdLuP2dsPj9Yp4mTAch5ycTij3OaJusT0DXVNJ04rZxZg6rSnzgsFsgBu4dF2HpquoqspwNqYscuhBILBckz4//l5IMBqPiNcH6hp6WUKSFJq6QlUVhicjkkNBVbfYgftdAIyEbZtsH7Z887dfHy13wGG9Z/14/CjyBx62bZJuDggh8EOX86dzyn2MP43AMYnLGs1zmF+eYFo6mm+zeFwwmIyQVQVJ1dE1lcEoQDU0ku2BuhWYlo7nu7RZgWzIGLqBbhlISBx2Mek+hb6j2B1QdI3J2RjVUEm2BzRdBXr6TmDqKl3T0gnB8n6BJqvotsXT56eczCIcz0IzdSpJUEs9lmsCMsEoxPpu5a57Lvu85P23txiuSTAOmU4HDE/H9LKEFblkcUIjYJ8VVE1LkdeoqozqWgznQxzPxgwcDNvAjwJUTQVVxgs9picjrMCmFQLDcVg97CnTksP6wG65RwiBpKlsH3d0bXtUed+uOf3ojDLNqasK23cAKIua048v0RyT1fLA4GyKHdjM5hGWphAEDsNpxOzJDCVLaDZb2n2MokrHXQXPIT0kaJJANXS6XlCXFYqmMnhyzmq1R1FVyqLk5NkpuiojS4Lx0zmzF6eYgYc3nyBr/++CnX/i/G//0IUPK+4PfG+oqhpHk9jebuj7nvKQojs2admyulkwezrD82zibUz93UrWcW3aqiZZZKQHwXg+ZHV9TyiNefXj55RlTTQOUVUF1dSQVIXkYUMmSfRCUMQZUWST7He0WY0oS/q+x5bgsDkQDAOevzrjwXdYXC3Jy4bB0KVKctKsIttlGKaGNwgwHIMg8tnFMYfVnl70AChajSlLqJbB6cWMQ5xiKgo/+u8/RVU1TPMYaPHrf/85VVZhWxbpLiOPM4YDjz4v0DWJIkmpbR1Fgpc/fU4wcMnImV5OGExG9FKLbVlYrkWeVzxcLzj/+AWL91fMnDHb1YFBFND0PV4Q0sQ5/mhAU9dIdc1Hn1xQSaAqMvvlHkUS2J6Jblu8+ew9589nrG5WFLsU0XX0bcfNl++YPj3Fcgy6TiB6wYufPEW8nNN1IGvgD1z0+YCqk/n2l19T1TWqb3K33HNxOeZv/93vKFZ7wknE+UfnKK2ELB1tgLev3yGqnk6TEK5HL4Gma1iqTplk6OOIbJuSximqqiF1PYqh0ZQ5RZwispw+zkirCncyYBh56IrEcp+zvF9gGSaG5zBxbfLrW4SAVjd5+/U7Hu5WWL5FNxuhWgYPd9kxkSzwiLISQ5IJHAtTUxj4NnQdVdkwHPtYroUmBTRdS1+XiFpC8gycKDreS+Ci6gqqIqiU4wdE00ucPj/Dc3U00aOoCuazOTUa91dLyqLEtC3KtEC1TRp6TM/E9CxMy0CeDZHEsciE9vh8hicjBucTWkVh8bimqhqWf/cNpmkw8G1EnaPqGppq0O525I9rNNuk70rSbxPCTz9B0cCZRujykGy9JVnv8AYO/tmcQ1qh6hppUjE5G5OlCdYoYPrx2fHI6WSEGfh/ryHv+8CHwf2B7wVCCJS+4/a3r7n/8h2SLDF++YT1wxbNs5mdDZHLgqs376kagZAUwtMxTd0i2pZeOqaQOb5NNJ/Sdsf+X3p499k7gmFwDN+YR9i+y/iJym65w/ZtbN9i+7ChbXqaujt2GxsmpqyyunuDrGnog5DhOEBTJFTb5KCq2IZOmZXYoYe1WGH7DienI3ohWL6+QtQCVVN5+uICrSpx5yN2iwOXswmyImMJQbXbowxC2rzk5HyGaRnHLHQEVdPgOAZ1fBRlzU5HaLJ8jOiUZN58foWuKvSAZiQEgUm5i8n3CX7koFoGdVVy8vQcqe+Ynk5pm47RdAply3594LBLqLMS27OQmhrL1Li5WWEYBk0t2K9j+h7Ons4wNIUqyY8+3K5DtD2e7+E6BuHAxR2G9HmGqwiEoaKrMoPpiDpJkNuWKknxbIPbr98jKQrukwmDcYRr6lSWyfJqSZIVXJzOePebr7FcmzDyCWYObhRQ2RqOZWCEHqam0kYevanTli22Y6OoGnVZUpYlkTOnPhzQdR134KOVFScvL6GuqOMEua45mY84JDluECK1Nel2jx0EpPsD+82OrmuQhUknwe0Xb5BlGUWVOb2c4Zg6oiyZfnwKssbdV1fIMvSiZzAbwq5E9l2Mvsegp6ga5E4hXW7QXRO9zFFNnWK1wpEVpudTOlkl8o9FLk1dUvWCOklwTk4Yn0SMTsfoCGT5JX3XsVsdyDSF8GxM1zTcfX2DpmlIliAvSqxRwPB0hOvb7Jc7zkceGDpvPr/msN6z3xw4GboU+y3eD19SXt1ieDZ904CADujKGsU6WtXu3twzmA8JTmegSNQt6GgEqFiOQzAOsUwNL3Dwh8F36YDy7/vV8nvhw+D+wPeCJstJFms21w9kuwRrGPD6V99QdD2nz0/Z36/xQpcyrTEcHc2xWLx7wPIcxrOI9XKHHbr0PYSziNXjjnAS8fDu6P8tyorxfEixixlPItqqIQhsktUWQwoBifv3D7ieg2kZ3L65Y/7slL7vSfcp9e2CZz/9mHS5whuG2JoMcs/mfk80Djn9o5dosoSumzy/nKP/j78giTNMy8QQMmEUIFkG3iCgyDO6vKKQJEzHIl7vuP3qGs1zsQKP2cWUcOgTTkKUtqG1j+pyz5SP/dmtIIsz/MhlvzxQ1zWGKqNJPfuH5bFJaT5k+uKSxeOePE7Q6NFlCE/GlHXHcnHMnm7rGkWRoWsp9jHjyynPX5zy5vU9hmuimyr71Y7ZsznTixm7uw1VWjCaDRlfjtndr+jLimASENoK8ndtVEbgYygy8bfXoGvkqwTVNbA9h9NXTyiKkvHJlK5uefrJM4ybR+xXT5FlCUNX+eHPf0Sy2WPqOrZlYDsWpmMcBWmBS9dUaJZx3B15dkLXC7I4oaprLM/GsE3sRkG1bdLVjmA2ptnt6KuKvKqIVzvsgY/rWti2gUgyFEXFdGy2WY4sqyiyhGmaXL+7QTcNXM/Gc208y+T6i7eMRz5q31GXHW7okKwPmI5OtduDoiAAWXSMZlPqScfq+gFVkphGAWrfIfcdINPVNbqiYYY2UlPSNTVd3aIaKm1dQ1ViGhpd3VCuYyxDI15uCU9GjKdz5L5FHficP/kFj7crtE7BOh1heyaG6Gh3W5L3t8dwllbw9MWM3+0OtHVLFqcYpoWkSGieTbHaggxIMqqmodo6dVqgBD7BfISQJDTHZHRximLotHVL27RY/0SCUf5b8WFwf+CfPUIIkkNGvouRDR3V0Kmq4/mvrGtIoqepj/nNo5OIbBvT5yVdWbDNc4JRgGHqNHVLlhbsdymaYx/LOTpBNIsYnY14/vFTFBq2y5gqK4gXm2MhRRhgBR7BZEQaJ7SqSnAyopcVhGnR7FPa4pjQZfQ1UtVQlhWoKqoi8eVff87gZMTP/+VPoW2wfJfTkzGJadCUFbqmET094d3NgrvrKxRkFFlGHoRonoMm9QxPR2RZg+PqGLqKaypInc1gFCLXJaIXNJ0gzSpE02FUHeg9zvkI1dBRZYEmQfjinCzOiA8ZVBWmZbBJUvxBgD90SA85ySFDdy1s22JyOqStGnTbRHVU3l/fIRkaRqhhaT5tURMNfULPotgnXH78hG//9kuikc/8fIqmH0tY0n2KY2moTYXlOch1hWQaCCFBJ2jrmizpOCzWqK5Nn6aIsmD+0Sly3TJ4ckJTHq1hraKCoaO1DXlS0BY1om9w/SEPN0uSuxWq1ONPIgzHAlnm9EcvSeOYOsmQRY9rGWCoiLbDmw5wp0OKxwVd0yJ1PbKiUB5ygsGQqmlxHRPbs0njhMlszHKxpapLoKPve+qmJYlz/NDjsFqj6QoyMqLrafICMwqOyvWuoUOgajpCQNf0dOstlu8wNDX6XmAp0rG9rSqRNZWuqoAGyzLoNWh7gawASMiSDKqC7VqkywJFEfRFRjT08D2Trq7pygrdVIhvtpw+vWB5s6HOCtqsRKY/Xjc0yqwAWaFLMy5enmNaBl3bUHcd5WqNOx3TFiVdVSMpMuZwSCfJaL57TOtTFNzpiNnT/5QVrhnHSs4P/H0+DO4P/LOnaVoWt0s6ScL0bMzII96ldE3N4MkpTdfj+A6eY1Ls9jSdhKpL+KMQw3coq5okbzBNHck06CWNru+RhEx0OsSwdJDh/v0dlmFw8/qG3cOarjz2Zov+juhsStX3GIGPkCXiJOf96zuG84g+L+m7DjdwyO8TFLnHsAzSrMLUVcYnI0Tf8+VffcZ8PqRwLcJxhOaaICR03zsKsiSJH/zgI8JhgCYrVG1NmTd0kozdCJyxRDTyEE3LbpFyOOSsHnb8yZ/9gM31I+8/f0vV9nhhyPJug2FoxI9LXv7iE6gauqwkjlO86RDNNGnqDtVUycqK/GZBkfr0XY9pGASzgK6o0XSFKDTpBVQdNGXD4/0aocqcTqfYhoWuqrz57D3x9sAnv/iEH/4Pn9J1gmwb0+Y5fSMoq5ad1DMe+SSLDbapg6VjjwLixy166LG4ecDwHZqiIt/s2Koynm0SuQ5FVmBbGl2SIts2RdMjqSq6Z9IByS5Fdw6MJ0OqxkeqCvK0Ii868ryilwSSpjCej7G/G0iaIlGuNiiih7ZFcyza78SCtmuRZxWqqfP+2xt+/Mc/wrKPrV+eZ/Hxpy+4X27omo7BbExRVSxvHlAU9XiMczKGtAQhjsppz/muJOW7lbproqgqteiRJJBlha6qMX0X3bVo4hTVdcEw6doWWZHpmxpvMqZkRVdCLwSq5yEUDVXUuJ5Nr8g0cYymK5T7A4qi0TYNRg993VDHMUKVoC4xHJ++yGnTFCdwUWSJqhUYtkkwHCJ1HbroCCbeUUyZF/gvP6KvKwQysiIhaRq4DsNhxFSW/0nkhP8h8GFwf+CfFWVeUmYliq5gOzaSLPHw7oH760fKtCCyVcL5AD3yiPcZztAn28W4jobl6LS1S7ZZUB8ymrojmvU8+9lH9MButQddY1+k1GV1VJQvd3z2V5/jehYvfvSci4s5lmNSRx7xQ4VET1VU6JpM1/Xc3DyiWypBGBCMA4osx5Ak3HGEaal0poYqyzi+h6wbOIHN8GxClRZsHjesNjFTTeawTVB1jboTJN9cY+sariThjUI0TSFe7anLGsU22T1sqJHwbBMOKcubR7ZZzZtfv+bJp8+4/eot69s1XSfQNZXD/YpoFLF4f4c/ClHaliorkPoORZG5/+aK4GxKWtQI08LSNG7vH3nz27d0dcvly0sOmwNPn8/Ibh845AXIYLk2P/3FH/HFl+9Y3i7I9gne1GR9u6DrOxzH4uHbB5SPz5mdjTksjx7vpmlRZSgQdEOfuqpxXBNZ0+m7FpoGxXdwhsExqnWxI5yPSPcxWZwQ6AqyJJFvEwzPoqkqDM3kUBTIhoZpHu1YXVEhyhrLsekcF0nXuXlzj6rJtHXF9vqBN2XJ+Q+fcf7yCUiCvmrp8oKmKOnLGiN06fISpekI5lMk1+HHP/8UuWkpVR1rMj5WUDouox9PqLsWhZ7d5oDjWCi6xuxsQrtaI3sGqmmg+y6YNl1bo5omhqkj6gpFVahaG8116MqKkWNi2CZ9XWKOhqi+Td9JeNMxkqahqgqyJmObp4jiWJwjKQooMuCRFfcUbY1umYi2Q1VkBEcdhawqiKZFQibLKoJRQFMddz/aNEVuWsLIQ7ZMnElEbzn0PTiega6qiJMZsiwjKzKyPUJRVczvmaDsvyYfBvcH/lnQVhXr60ce3t5RlzV2FBLMhjRtw/Jqxfphz+p+xWHoc/nRnMFkTGPs+Prz91i6Qjg4wxuG5FUHSFi+w9PTCYPTAUleUFQ5nSoo+wpd6LSi4/qbazRJ5tmrS3abPb/7my8JAh+16TAtHfv5CfSgGxqq1DN9PierS5qmAUPh+Q9eUKUFtm3iOAbx7T2jszGGaWAFLp2cky132MOAHrj89Dm9EORpyvuvrqiqhmKb8OKTS+qyQg2OXd7v/uZ37O9WSLKEOwox5xOquKJrO4r2WF+4ul3Stx2e71LtM4q0pKpqTM9ByCCqksEkZP70FKUqsCcBxT6lKGtUTUMBLMfiq8+vEaKnzWva5lhuUVclQnHoixzdsTAd6zh8TY10s6eIS5qioa06Ej3F0lXyXYKiyTRFTrI+oPSCOM5wBj73394SDHw0S6dtj01eqmuj6AaKJBM8s+gRlL5FutjTyx2H1R4Q+J79nQDKoe0yVE1G1gzKusWKfPqqInlcI6kqfVmgRQHvv7lht02pJYkyLbl8dcbu5oo6Sb+z7pUcHlZEo5CmLFEsg3q3xxpF353ROiBJ6J6LkGSEBE2cY1g2620BeUV688DgxTnZ446uqQnO5/zg5XMUTcKwDFrbpCtrNNtEcV3qrGb40QWGZyE1HQIJIQSurtK1PYqqIqsy1Edvv6JrCFXDCjx0Xf97/5UkSf7v9u40RrY0v+v89zn7Fvuae9576y5Vdaurq6u6mpbbYOPBNiPACEZoLIvxMGgYWYwFEjNg4A2CNxYgkNgELZZBI6PByAsIMdhtgxsbm3ZXl7v26lruzbw394yM7UTEOXG2hxeR1a7uruquul1ZefPe5/MmI09EnHjiZEb+8jzneZ4/he2CkGinc6azKMFpNdE0jXmcoGsauuuQDMdYvsPkqIcVOOiew8nubdyrK9imCQZUNtcQSYLlWlhlD3upTdBoYLoqmM+KCm7lwiuynPCwx/5bdxeFFXyHosh56bdeIprNsX2XYW/IqDcmGkfEScY8SVne6LJ2ZZmgvOh6xoBplLJxY53A0jAoyI8O8NBZq5d4+WTEre19PvHsTWzXplHx6O8c47kuK/UyYq3DeBzSrlbZf2Mbv+zTvbxM+9Iy/V6f/bv7HO8foRmCQTjktZdfw/NtqtUy5UaFm088SqNVJ8/BNAXePEFvVZG6QcN3CSdTbt26y8n2AaVqQFFoFFmOY5voRUHQbRLuHzLtjZAspk5N+2PMcgnTcYlnMbanAxpC6CBgPBrTrLaoNMv09gcUaYbjWEhdxywK8skE37dIpzGO76JPF3WTLc9l92gRjmmaUaQ5hqHhBh71dpW19TZVVycdTYmmEZqEOMpIsiGD4wHRbM7SWhdD1wn7o0Uhl2xRm7m91kLXcqLxhMgwqK52SJMMp1FHanKxOp3jUNj26TKwLjLNkFnB+OS0uIfnsLyxhG8ZaJpBlue4FR8KiRH45NkUoeXouo5u6vjVEoZlEB71iUcTsiRh1I8wPIs0jhEaWKWASr2M51pk8RxNE4vrulLiljySaYRVrWI1awgBMs8xHAfTNJC16mL6VbPOyZ0jTM9B0yX1tRZRGBH3R0z7I2orLbx6FcPzkJpA00BaNo1lH9N2PpIVwUqlEpS+denPPM+J+jXyNKOQEjSBFzWIDo4pr61g1mvcuX2EbZsc3z2ks9bBdlx0fzH/XTd1dM+l3G2rLu8zpoJbubBkUVBkGVkcMw0jZpMIDI1qrczJ4Qn7r90iaNYY9oZU6mVODvuEoylS0+iut5CiIEoSDrdOeP2NW3Q6TbqdJtY8gkQSjSdMT8+ygm6Ly6sNdu8ekswTms0Ko7sHWK5DuVWnv3NA1bVpdBusri8Rj8ZgmFjlEkWcsPviW2iOTcX3OO4PqK20FgPXfId5lHC0fUB6aZ23tvaYCo0bz97EbDbRRmPyosCvl0nGEZ16Hdcy0aUgSgsKN8VwHNJwhkSQRAnS0BBzcRreBTIvwBKL0dAyw7U0li8vMToZcrzX58bT1xD9Ef6NgPHJGLtSxq2UEcmceBzidZrMewMoJEIITNdmXsBkOMVyTGzXYTqeIbOC1fUO7VYZXxfYCNBAL7mLRWwsi8w1ydKcJEqxTRPXswn355QaFcJhiGGbmLaFSDK6yw2GgwloYAQuwjZxqyU8SzAeT5AnIxobK4STCDNLcCyDT3/fs4yuXyKfThFJhtAmbe8+AAAgAElEQVR1nHaTPIqxg8WysVleUPY9podDsDIaXhvbtejvHJHkYFgm+SQmR+L5HrkwmMU57ZXWYrrXZIqgQAKW5zI5OKZIU+wgwPQ9wp0j0mGIVfJoPnoJr9n4+u+sU4Fat00aRczjhGwUoh/1SGcOQtNwayXcRg2nFHzsnydd1wla31p0o7K2ikSimybl9RW6l5YXlyiEhi4KnMBHs3Vs31fd3x8TFdzKhRNNY8YnQ7LJFD/wEBTMRhMyodFo1Ln7+haFFNi+R+/uMfXVFrqp8/hnHqd/cIJTcjE9A+EYbL15CwrJ7u19rKdtHn38CulBQjqZgiwwDIMsyyjmCeSSbqdBPIkZ6zpZDuV6Fcu0uPr0Y9hSsnnzKnbNp3NlFalJxGTO4M4RtXqdYX9IvVyitdoizjIefewyBYIomrO81qbTrjNu1CinOaP+mKyQxOMp417IjcDDXaqzHJVpFi2macpsOiedxGzfOqTddCnyDLcSYHsuohAUWYZuGzi1KmF/RvNKl4ouMDyLhqbTXu8yHISEs4LLT97A1QXCMjACH8v1SJM52SymyDLSdp1oFHJlpc1gGLHz1h7lSgm/GuBVPOrtCoUUuFpBo1GiGjjEJwNyFktYOhUfw7Y5muXoaHi2zXQ4od6qcfkTj3C4vYfj2PiBy3wypVLpkhye0GqVKdcCTM/Da9eYjWeM9w6JBiFFnhEeD7j87E3MpRa6zJHzhMqlZZgnIKGwLHQ0/LKHYdsIIZj1B9jjKb5jER2dkM0iJgdHyDTHa9QIj8aEwym26zA47hNUPZprS0TDIY6pISyTaqfJ9GSMVSlRCwKkAN0yKIRBEc8QcrHWuOG99zQm03UxXRdZLWOWfPJohjAt3HoV4z5bAUwzfzcmLNti+erDs7To/UoFt3Lfy/OcfJ6QRouz6u039piNQ6bTGfVWg+ZKi8F4RpLkbL2+zehwgGGaTIZTsiSjSFNWr17iK7/+MlJIJlnEUm2Jl55/jSxJ6e30uHNrl89+7zPMxjMqNR9pCdLxad3uPCPPC2bhnFkYcePqBulswpVHVtERHG4doWWSjcfWqQQupDmG0MlmCelkhu9ZLG10cTybcDCh0W5h1QK2Xtlmf+uApUtdht6YYp7S6Laor9dOp+kIjvd7rF9bw0pSTNemHw0I+2MwdEq+x0F/glX2EKUKGBZGw2D5+ia97QPSrKC03KK00mX9qRpeyaUQglq0qEO+YdlY5RKaob/ncbccC06rKcnTuszhcIzdTKl2GkSjKZZuYLs2wfd8gul0Sv9rWyxfXiLq9TnsTxifjLB8F6kZ1NY75EVOISGolWivtVm+skQSTsgnU4TQmIQTSrUq/d6I0nKHar2EbZnMZcHbz7+Fo+VMDk9I4wSkJKj4xL0+pdUupWbjA3XRevUaXr1GGkWLOuizCLtSobxZJdYMGMeLteCTxRSq3l6fjctdgiWLIk3prreJxzNkUTAdTokl+GUfTSaUKw7oAqdTJ1jtYHret22LEAK/UQNqH/pzoTy8VHAr963eQZ/h3X0cQ5CPx+iew7TQSdKMOJ6ztN5lPpuz9+YdDg/6hIMQxzKRuo4schrLDQ7vHLPy+AbP/eZLvPzcK1QbZTIDyu0yWZKiawbRJMI0TC5dWSGZzAgjqJRdRL4YCKXZNnPNQPc0VjdWaAcOx0fH1BtlSo0KqxsrDPtDDMPk8IU3ScIIp1aiutEhPDjBKQc4prFYXS2XaIbOyeGijnd7s41TDwhci+5qm5KmMXv9TWRW4HabtJsNZvGMtCjoP/9Vlp/5FEHZZT6fs7czIM8LpIQkyfnaV1+n2W3QWOtyZW0F3dIJWg1M65vO4O5h0JAQAtt3F/OaT2VpRhonaLqO5Vq4E4/ZziFCFiRpTjpP0dDIooRCy4nihEa3RmelSakecP2JRyDJiHWTykobTUC7tLEoUhIlpAhSmTI+6mEYJvrpGtWaboCcY1gGbuBiaALTMj/0dVXTdWncuIrTbpJOY8LZnGyW0N1cwqsEi8pXvTHH+z2+8l9f4sbNTfJxiGUaaEWO41h41YD53QPm8Qy33cJb6mD5Hk6lhOXaH/o4K8oHoYJbuS+Fo5DtF7+GowtM32YqDI5vHYJpkacF3aUGvbfv0Ns5IhxPWLu2SeYtygxW6iU0KZidjPj093+S2IA7b21TqVVI0xTDthj1Q1Y2ljjcOcL2HB5d7+AZgldf3+ap3/8pnJKP1qjipxlJVrC3N2AWDml4NuOdI9qdKoamo2c5fmBiOU1Otg7RAM0ymY8mDLck5dUW83BGnmXoBXglj0xbVDvqrjbQLZ1qo4LnupQMnePfeWXRxW2ZzCch1bwgWGoxy2cYrofMUiwkluNweblKvFRhNp6iI7hy5Tp+vYLfqKHb1nc8xt8twzQWhStO+SWf6sYyZHPi2RzLM7F8Gyl0hKFhBQ5l3+WZP/A0tXYd33eZDyc0pFyMtJcFXtlD6AaTaUw0TUjiCD/wkGlKng+pLzeIhiFWYVNp1qgGJkG3hVup3NN7EEIQNOrQgEpRkMQJhSyYHg/Yem2bUX9CpVVl3J9wMpjS7daxPRvb0pE5hOEMu17DDlycRpXG5TU1MEs5cyq4lftSf7dPmsvFmuBazjxOwHaZz1M8z0bXYXzUJ8ty8gR2vnaX7tU1DraOkBJuPPEI82pAfanG0TDEcpzFcpWeR6vbZDaeceXKBrZp4TseNx7bJEsKWhtdJv2Qu28fEJRd4jgmHMY8/8UX2Li2glt16CzVSKdz9MAins5IDvr0BzHHO0f4lYBK1ccoctIoRjNN7EpALqbkpNgll9FgxP7bd5nHMX69hG2bNFpVsukE3bFxW8tgWWiGTm7oyCzHNjVEUGHvy1+l+6lPYFomZuDiSWhtrqA7FqZpYb3PNdWPS/fKKsPjE/zulOl0jixyRFGgex7zaYRddmitrONWqwAYtkWRpWi68Q1d9m61vPiZsygGEodTamspURzz6O97hmQwQMtz3FYdZ3npfVrz4WiahuMteiM838OtVal0dxn0xnRXWhTFYsyDCFxsR2N82CeZzBY9KpUy3aubKrSVj4UKbuW+k8QJWZ7heA7h0YiTnSNKtQppknJyOGQ7nLK01qZz4zLh8QCpH5NMY4okxa/46KaBXfFwfIu9t48wA5snnn6ML33xOUaTGbPplM/+wKfprDRYWW0xOBxRKfsc3d6h1KxzfNBH6Ca3XtzCDRxWr6/x6LM3iMIprc0u+TjECRzGxwPcwEMzE3bevsvo7jG6qdO5vMLmtTW0aI7QBF6lxCyTpHK6mAubRtQfWaFWr+C6No1KCdcQ6G4FXbMZHfYID3Ygz6ivdBCOi20IhGWR5dB7+XVWn/0kdqeFbd9f3bFCCGrtJlGc4PQnjI/7FOikw5B2o4Tle1jB746Y1nQNTX/v92A7v9trYLs2Ui5GySMERbGojGYYZ/cnLKj4XHvq2mLJ3EHIYPeQyTAkLSB3PLqP1bEtA8Nz8Br1b+h9UJSzpH7TlPtGNJmSDEfMpxHGZEQgU6pXOxzs2+y8vcfRTg/bs/ACh53tfXRnjdpym0tP3SCK5swmMcHqnFxK4klEPJ6RTCP6uz1aa3X+8I/+EMPjAdV2nctrbUZv3GIcRzS7LQYnfRzfwakG5DkM9nocbu2TxSnhIOTRZ64jdY1yLSDRYD6J0C0Dp1bi8HjKcO8E3TJBFgyPh+Q3NqhsdBCejem5ONWM1NH41f/wRb70xa+QpRmXb1ziJ37yR4nu3KXf62OurTPqh+y9fpuiKPADh2x7D921qV5aQ2gafrNGa3MFGXj3XWi/2/L6Mo6u0dtymQ1CHJFTqpXxV5bQ7zFshRCLlb7gY60KJYSgXC9TrpcXq42ps2rlnKngVu4LUX9IuLvHaDilfzBAGAbSsBjv72F5FsIyOdg5or3eIgynmKbO/u4hYqXOeDRl1g+xfJtSqw55weBkTDKbQ55TaZUJ7xxjl1w2V+o02nXyyZRhloNd5ugwIhcamCZ7b+5h+y5es8zStTX8wKXWqdJdqTE6GTELpwjbxfZ89Cgmt2zefvElpJSggel4WOUAp+Iz8w2SbM7eW8fs7xwxS+Z86de+wmQ0wTAM1jfWSI/6hDuHmJWAk96Y3vYeo6MBBZLJyGDjkVXicEoUzhAaND9xnTRJcfX7/6NbX+nilX2S0RiBQK+U8N5j4Y+LRIW2cj+4/z/9ygMvm8+Z9fv045yt7ROyNMMrG7z86y+yt3WAV3IJqiVufvYmb7zwFpcf26C3d0S9XSccz8jmOe2lDkEjIJklzAZjxscD0hwMx8IuJOVGBWHpOJZFPBiRZDmVTpfd13eIJjPMegljBtEgpFRyOT4cEE9mmJrOIzc30HUNPUsxLJPh4YC93ROiKKXerrF8dZmj7UOE0MikRNgad7d28OplBv0B4TBE0w16gyFpkiAlZFnG+uUu8zAEAdIwONk5xnRsQKIJQZ5kxPMUw7EWi30IDZlmaOEMa23lvH9sH4hTKuFc8LBWlPuNCm7l3Egp6e326N3dR7dMvvobr/Lqc2+wdHmJcBCSJIvyluFkgmlbjAcTpuGMaDZn9ZF1HMcimsaYhkY+j6iXOmzvHDHc3gFNUK5WMEwN19ZZWmth2SazvSNOJnMqq23CgwF7r9yivtHFdzSi/hSE5GjngGk/pNSq8siTG0gpmcVzdNPEME1smXPp8csc7fVJ05yl65s45RLD4z6zMCKOIna3YtYCi8F+n1xIhsMB3Y0OrucRR4vw3t064MZnHiM6PIEkAVmgWw6VpSbjoz6GZRA0q1h+QDKZMB/OMH0Dt1a65+5mRVEuPvXpV87N3u09dl7fJk5iat0W6zc22Xj8EqZt0LtzzDxJiKOY3/qVr7Czvc/lxzb57A99Bse1EBqEkym1RoV8PCOwTPI0Ie6PKNIcLJOo1yeN5hTLbbQ849L1FexywLwf4jgWvVmMQGBZJtEoAqBUDbjz5h1czyeolECKRelMXef46ITS5irZdIrTbNBsV0mKjJ27PXKZEU6nTCczBsd9Lt28ynQ4IZc5aZoTDsbcePIqT3/vk7zy3GuEw5D9wx5Wq0lwunJXp1XlcDDDX1mistxBNzVaa13i0QipmYtCGv0QR7+/VtZSFOXjpYJbORd3X73Ni8+/TGd1iTxO+fKv/g6dtRaPPrlJvV7lyuObaGlKUkieeuoar736FqV6nf7xkLA/xC15dC936TRL9O8co+fZotiGpi2mRAmYjcZohoFparglF5kX2JWASrOOZWo4nku5WcEwdWbjMdWlBggNy7SQFPhVjyLP2Xr1TR55/ApBu8Esyale2WA+i8nRmfXHCB16vSG9/R7jYYhb8kBIHNvGMEyKXNLu1Ln96m2u3XyEm598FN1YlPZ85YVbXL95idXLa0gEjWnCwfYBhqmTjifc/crLuK5F0GkR9U+omF3Miup6VpSHmQpu5WMRRxFHW4fMoxmW6/LKr7/A6s1L/NYXnmP37T0+9bmbPPXYKtPbuxy8dht/uUGw0iafJ7TXG8h8TgHcfeMOh3s9Gt0WTzz7OGVLolVd0iTDNjSWLnXRD4ZMRuGiKEK9jF8OcGwT03NAM9B0gWGZlGs2Gzc3icI5zeUmcRhiN8rcbDzO7tu7SATRJCIol0ikoF4OyKVGZgps1yWezCDLcV2LSruGaZmMTgYElRJO4FKtBMyiOUWWgyZwfY96tUwhYXQwYLR9TK1V46Xffg2yjKWVJo4JG90S8XTO4VGELCT66Qjq6soSjRuXKXXb5/vDVBTlXKngVj4SUkpmwyFFnmMHpUUlqPmcLEuJopje3UOSyYwIKCcZmkw5uHvEqDdCFgVPf+oqg1feIo8jKArmgwEU4C01mWzdpf3IJi/9ym9Tq5U43usvusrHIbWVGrqmUUjJfBrRXW7i2iajSZmoHmDZJn6tjB24eKUAvewRzXOieU59pY0fhIsqXr6H7VnohoHQBJuPbjCdp8zCCD3LmByeoF/q4ho6pmEjTYOSEMS1CH0aY9QrZM0Kazc2sE2D+WhGmuRcWutwcjTEDFyCapn5JObtF98iHkcgJPP+mO5mG9f1Ce/sQKWEkaRYnk2702TeSHEqJcobKzSWWtieqr6kKA87FdzKPSvyAk3XiMZjBrd2mWcZmq7jdzOOd07Yeu0O8WRKe7lFZ7mOF3jYmiCfxJiBzzickmc515++hpxNkVn2zkJZAMx6fdxWBWGZiDQj8GwimTLuj9FMnd239ugu1SkttUgmU/KsQHMt2rVV6rlkOp0TTyMcx6RaK+M2q5iex6V6g1k4I8szgm4TXWhonovtuYuzYwFlXUcWBVmW09/vk00mFKMIKgZBp4FmmkSWjRAa44MT3CzD8n3ssk+eZWjtOpNJjE6B6zhMJnPe/p23EUVK3BsiDZ3h8QDX7pJMY6q+TerYiypWpolXq2Cernnt1msYztkvYaooysWgglv50GaTiGFvSJZk6KZOuHfIqDdEajrdq2vsvLnPf/r5LzI5GWPZJrdf3uaJzz7K0koNy3YwfBfbtFluN/nqb7xIqRKg2RZ80xxZw7JAE0hZIHQDXTdIJhOaKy3aq23SJOXl//YqT/7eT2IveRRSMBtPsf2AVqdBCxYrbBUFaNo3LNoRVN+73vG7l90UmoZpaXQ2OkDnWx7rV8r4lTKty+uLpT11/evzfKWUyDwnjmLy6Yz+4YCtN+9QbdXp3z0iizMsy0Q3DZqrHdLRYFFlq+pjGiZ2KcBr13Fr1e/+B6YoygNFBbfygUkpSeKE470j8qzAMEziWYTbrVHqNgiPR5BmvPylVznZ6y+CazbHDzzuvLmL55gYeozdKNPdaCMtjc/9kc9xvNPDKJexamXi4xNEoSFMg2C1g4bAclzSLMNpVNH7EY89dY15kiFMDSnhN37+vzAZjGmutHjy936SUuN3w07TNDjjVbaEJhDaN36UhBAIw8ArBaS6Tl3CyuUlilxy43NPcnB7F8u2Wb6yjFvyEAaYGliWhVnyscoBdlkNQlMU5Vup4Fa+LVkUiznEgzHzecqd7SPuvLlDUK/wyc/cwJxG5L0pVrNKkuWE+yfEszlpnJJnKRKJpgmEvgjQ6XhCblvMJhGVksvGcpNrj29ycNxn9fplio1lsjTDqgboro0ocmStyvjNHSbjGaWSj10N8KslJqMQ07FYfWSFIs/orndpLrcQH+NymB+E6bkYjs3mE1fZ+tod0pOQtWtrOIELWY5dcmlc38DQBUKC5jiYjn3fvQ9FUe4PKriV9yWlZB5OiA6OyLKMvb0+t1+8jTAMHn/6EWa37jLe2gZA33eZ1zpE0xnNVo0t12Q+ycnSFCkEq1dWMDUYTOdIL+btV25z9YkryDShOvQoN+q8+bU7RKMxjbU2nWYdoRlICXqeMR2MqAQ+tZUq0jQwLJN6t47nOUgBjuvgePfv2t1C0+huLlNtVTk5OGEeThBFQaVVo9JqoDv3b9sVRbm/qOBW3leRZeRRTDFPyIXOdDhjHk659PR19DRleLD/9cfKJEXTIM/BdQ2e/NwT7N4+II0THvvMDZbWWgz2T5jEMfPjEbZp8MaXXuUT3/8U2CZ5nrF+aZlp0kQXEI9DpscD6pdXKDCotGvYvk/t0sriejhcyGpMju+xcsU772YoinKBXby/fMrHR56O79Y0BCAo0FiUWBQS8iz/hoe72ZxQA6fko+kGjWcfxa8FOKbB8KBPfzBZXAuWBVkc01ppcLC1S4HG9/3Qpxnfvkuyd0yeZhimQePRSwjLQpMFtfUlnFoF01XToRRFebidaXALIbaAEMiBTEr5jBCiDvxrYBPYAv6ElHJwlu1Q7o1mmGiWhWZbaNMZtUaZUadOOk+QpoHbrBMdHANQpBmea9F0Dcb9CYZvkcxinMzBL7vY6100wyCJZpRrFbbDkGw4prS2RFoU3H5rh/Xr63idJnkUY5Z8dNdC6gK/VMZw3EXZTEVRlIeckO+cVZ3FzhfB/YyUsveubX8T6Espf1oI8VNATUr5l77dfp555hn53HPPnVk7lfeXpynxYEjc65NMpsSayWyeYjomjWqJ6c4BaRhiVyr4qx0m84zRfo9snhGUA8hSojjFrZZgEtLf2kFGc7RaDel6hGnO6HhEa6mBZWp4rkdttYHje5QaFbXgiKIoD6v3rSF7Hl3lPwJ83+ntfwn8GvBtg1s5P7pp4tZraJqOU6/hRzENKZGmTlwI/GuXMQRg6riWRTUIWL66SZGmZPOUJIqJoznRdI7mW3QDb3HdXLc4GU/Zf3WbKE6ZTWNqzTJ+OSPVNJYvuyq0FUVR3sNZB7cEflkIIYF/IqX8PNCRUr4zqumA91rZQvmO0nlKPIvRLR3Xc7++8MdZ0AwDs+STzSI001yUn3RdKr5HkWUUWY7QBJppIoRA13V0Xcd0HNxKiQqQzxPyNCGZp+xu7XP75Vsc3jrACVwKcbo4itCYTOc01xyq3fqZvR9FUZSL7KyD+3NSyl0hRBv4ghDi9XffKaWUp6H+LYQQfwb4MwDr6+tn3MyLpX84YPf2HpPxFEM3aC7XWL60jH2GU4oM20Y3TYo8R9P0xbxsFqGufYDa0LptodsWVgD1OCOdZ/gln2kYoVsGcTSn0a5R7tTYuLGBo5b4VBRFeU9nGtxSyt3Tr0dCiF8AngUOhRBLUsp9IcQScPQ+z/088HlYXOM+y3ZeJNEk4uDOAeFwCkBaZBzt9rEdm+VLy2f62kLTvl6p6rvhljyCehXbcRj1BosKXCWP1esbdDc6F3Kal6IoysflzJZmEkL4QojSO7eBHwReBv4d8OOnD/tx4N+eVRseRPN4Tjybf8O2PMuJJjHJPDmnVn04fsnDL3uYnkNjtcPy1VWuP/MYq4+sqNBWFEX5Ds7yr2QH+IXTa68G8K+klP9RCPFl4GeFEH8a2Ab+xBm24YGjGwa6/o3/bwkh0E0NXdff51n3FyEEreUmQSUmTzNMx8JWXeOKoigfyJkFt5TyFvDke2w/AX7grF73QeeXPKrtGtFsn6JYbCtVfSqNCrpxMYL7Ha6vRo0riqJ8WKpf8oLRdI3Vy8sEFY9wMMEwdcqNMqWKqiSlKIryMFDBfQHphk6j06DRaZx3UxRFUZSPmaobqCiKoigXiApuRVEURblAVHAriqIoygWigltRFEVRLhAV3IqiKIpygajgVhRFUZQLRAW3oiiKolwgKrgVRVEU5QJRwa0oiqIoF4gKbkVRFEW5QFRwK4qiKMoFooJbURRFUS4QFdyKoiiKcoGo4FYURVGUC0QFt6IoiqJcICq4FUVRFOUCEVLK827DdySEOAa2z7sdD5Am0DvvRjzA1PE9W+r4ni11fM/WBz2+PSnlD7/XHRciuJWPlhDiOSnlM+fdjgeVOr5nSx3fs6WO79n6KI6v6ipXFEVRlAtEBbeiKIqiXCAquB9Onz/vBjzg1PE9W+r4ni11fM/Wd3181TVuRVEURblA1Bm3oiiKolwgKrgfYkKInxRCvC6EeEUI8TfPuz0PIiHEXxBCSCFE87zb8iARQvyt09/dF4UQvyCEqJ53mx4EQogfFkJ8TQjxlhDip867PQ8SIcSaEOI/CyFePf2b++fudV8quB9SQojvB34EeFJK+Tjwt8+5SQ8cIcQa8IPAnfNuywPoC8BNKeUngDeAv3zO7bnwhBA68A+BPwg8BvyoEOKx823VAyUD/oKU8jHg9wB/9l6Prwruh9dPAD8tpZwDSCmPzrk9D6K/C/xFQA0k+YhJKX9ZSpmdfvvfgNXzbM8D4lngLSnlLSllAvx/LP65Vz4CUsp9KeXzp7dD4DVg5V72pYL74XUN+F4hxJeEEF8UQnz6vBv0IBFC/AiwK6V84bzb8hD434D//7wb8QBYAe6+6/sd7jFYlG9PCLEJPAV86V6eb3yUjVHuL0KIXwG673HXX2Xxs6+z6LL5NPCzQojLUk0z+MC+w/H9Kyy6yZV79O2Or5Ty354+5q+y6IL8mY+zbYpyr4QQAfBzwJ+XUo7vZR8quB9gUsr/4f3uE0L8BPDzp0H920KIgsUauscfV/suuvc7vkKIJ4BLwAtCCFh04z4vhHhWSnnwMTbxQvt2v78AQoj/FfhDwA+ofzg/ErvA2ru+Xz3dpnxEhBAmi9D+GSnlz9/rflRX+cPrF4HvBxBCXAMsVGGBj4SU8iUpZVtKuSml3GTR5fgpFdofHSHED7MYP/BHpJSz827PA+LLwFUhxCUhhAX8z8C/O+c2PTDE4r/4fwa8JqX8O9/NvlRwP7z+OXBZCPEyi0EoP67OWpQL5B8AJeALQoivCiH+8Xk36KI7Hez3fwK/xGLg1M9KKV8531Y9UL4H+JPA7z/9nf2qEOJ/vJcdqZXTFEVRFOUCUWfciqIoinKBqOBWFEVRlAtEBbeiKIqiXCAquBVFURTlAlHBrSiKoigXiApuRbnAhBCTM97/P32nEIIQ4q/cw/M3T6ccKoryEVHTwRTlAhNCTKSUwf36WqdrMv97KeXNM2mUojyE1Bm3ojxgTs9y/9NprepfFUKsn27/f4QQf08I8ZtCiFtCiP/pdLsmhPhHp/WtvyCE+A/vuu/XhBDPCCF+GnBPF434mW8+kxZC/F9CiL92evtpIcQLQogXgD/7rsfop3W0v3zatv/jYzwsivLAUMGtKA+evw/8y9Na1T8D/L133bcEfI7FGt8/fbrtjwGbLGow/0ngs9+8QynlTwGRlPKTUsof+w6v/y+An5RSPvlN2/80MJJSfppFYZv/XQhx6cO8MUVRVHAryoPos8C/Or39/7II6nf8opSykFK+CnROt30O+Den2w+A/3yvLyyEqAJVKeV/edfrv+MHgf9FCPFVFuUMG8DVe30tRXlYqepgivJwmb/rtvgu9pPxjf/4Ox/gOYLFmfgvfRevqygPPXXGrSgPnt9kUdkJ4MeAX/8Oj+3tFEIAAAELSURBVP+vwB8/vdbdAb7vfR6XnpYlBDgE2kKIhhDCZtH1jpRyCAyFEO+c5b+7W/2XgJ94Zx9CiGtCCP9DvC9FUVBn3Ipy0XlCiJ13ff93gJ8E/oUQ4v9mUV/9T32Hffwc8APAq8Bd4Hlg9B6P+zzwohDieSnljwkh/jrw2yxqNr/+rsf9KeCfCyEk8Mvv2v5PWVxLf/60xOEx8Ec/0LtUFOXr1HQwRVEQQgRSyokQosEijL9H1Q9XlPuTOuNWFAXg358OLLOAv6FCW1HuX+qMW1EURVEuEDU4TVEURVEuEBXciqIoinKBqOBWFEVRlAtEBbeiKIqiXCAquBVFURTlAlHBrSiKoigXyH8HUc9Z/ivihiQ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533" y="2389928"/>
            <a:ext cx="3275012" cy="31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62" y="3680911"/>
            <a:ext cx="10118683" cy="443199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Road Accident Data Set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400176" y="2100263"/>
            <a:ext cx="3186113" cy="2443162"/>
          </a:xfrm>
          <a:prstGeom prst="roundRect">
            <a:avLst/>
          </a:prstGeom>
          <a:solidFill>
            <a:schemeClr val="accent1"/>
          </a:solidFill>
          <a:ln w="63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Total Records</a:t>
            </a:r>
          </a:p>
          <a:p>
            <a:pPr algn="ctr" eaLnBrk="0" fontAlgn="base" hangingPunct="0">
              <a:lnSpc>
                <a:spcPct val="90000"/>
              </a:lnSpc>
              <a:spcBef>
                <a:spcPts val="600"/>
              </a:spcBef>
            </a:pPr>
            <a:r>
              <a:rPr lang="is-IS" dirty="0" smtClean="0"/>
              <a:t>146322</a:t>
            </a:r>
            <a:endParaRPr kumimoji="0" lang="en-US" b="0" i="0" u="none" strike="noStrike" cap="none" normalizeH="0" baseline="0" dirty="0" err="1" smtClean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491412" y="1258854"/>
            <a:ext cx="2395538" cy="1914525"/>
          </a:xfrm>
          <a:prstGeom prst="round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Fairly</a:t>
            </a:r>
            <a:r>
              <a:rPr kumimoji="0" lang="en-US" b="0" i="0" u="none" strike="noStrike" cap="none" normalizeH="0" dirty="0" smtClean="0">
                <a:ln>
                  <a:noFill/>
                </a:ln>
                <a:effectLst/>
                <a:latin typeface="+mn-lt"/>
              </a:rPr>
              <a:t> Clean (Except LSOA)</a:t>
            </a: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9" name="AutoShape 4" descr="data:image/png;base64,iVBORw0KGgoAAAANSUhEUgAAAZcAAAEHCAYAAABiAAtOAAAABHNCSVQICAgIfAhkiAAAAAlwSFlzAAALEgAACxIB0t1+/AAAADh0RVh0U29mdHdhcmUAbWF0cGxvdGxpYiB2ZXJzaW9uMy4xLjEsIGh0dHA6Ly9tYXRwbG90bGliLm9yZy8QZhcZAAAZ2ElEQVR4nO3dfbRddX3n8ffHRARUBCSDSLBBTXUQbZUoWKvDAhcG2zHUooJtiZRlrKJV26poO9KiztLByohPHUbCg8OAiDqkisQUQZ1akIAIBETu4APJoESC4DOG+c4f+3flcLk3uUn2PQdu3q+1zrp7f/dv7/3b55x7Pmc/nHNSVUiS1KeHjboDkqTZx3CRJPXOcJEk9c5wkST1znCRJPVu7qg78GCxePHiuvjii0fdDUl6qMlkRfdcmh/96Eej7oIkzRqGiySpd4aLJKl3hoskqXeGiySpd4aLJKl3MxYuSZYnuT3J9QO1k5N8K8m1ST6bZNeBaW9PMpbkpiQvGqgvbrWxJCcM1PdNckWrfzLJDq3+iDY+1qYvmKltlCRNbib3XM4EFk+orQL2r6pnAN8G3g6QZD/gKOBpbZ6PJpmTZA7wEeBwYD/g6NYW4H3AKVX1ZOBO4LhWPw64s9VPae0kSUM0Y+FSVV8BNkyofbGqNrbRy4H5bXgJcF5V/aqqvgOMAc9pt7GquqWq7gHOA5YkCXAIcEGb/yzgiIFlndWGLwAObe0lSUMyynMufw58oQ3vDdw6MG1tq01Vfyzw44GgGq/fb1lt+l2t/QMkWZZkdZLV69ev3+YNkiR1RvL1L0n+FtgInDOK9Y+rqtOA0wAWLVq0zb+adsBbzt7mPmn2uerkY0bdBWnohh4uSV4F/CFwaN33M5jrgH0Gms1vNaao3wHsmmRu2zsZbD++rLVJ5gKPae0lSUMy1MNiSRYDbwVeUlU/H5i0AjiqXem1L7AQ+DpwJbCwXRm2A91J/xUtlC4FjmzzLwUuHFjW0jZ8JPCl8recJWmoZmzPJcm5wMHAHknWAifSXR32CGBVO8d+eVX9RVWtSXI+cAPd4bLjq+retpzXAyuBOcDyqlrTVvE24Lwk7wa+AZze6qcDn0gyRndBwVEztY2SpMnNWLhU1dGTlE+fpDbe/j3AeyapXwRcNEn9FrqrySbWfwm8bIs6K0nqlZ/QlyT1znCRJPXOcJEk9c5wkST1znCRJPXOcJEk9c5wkST1znCRJPXOcJEk9c5wkST1znCRJPXOcJEk9c5wkST1znCRJPXOcJEk9c5wkST1znCRJPXOcJEk9c5wkST1znCRJPXOcJEk9c5wkST1znCRJPXOcJEk9c5wkST1znCRJPVuxsIlyfIktye5fqC2e5JVSW5uf3dr9SQ5NclYkmuTPGtgnqWt/c1Jlg7UD0hyXZvn1CTZ1DokScMzk3suZwKLJ9ROAC6pqoXAJW0c4HBgYbstAz4GXVAAJwIHAs8BThwIi48Brx6Yb/Fm1iFJGpIZC5eq+gqwYUJ5CXBWGz4LOGKgfnZ1Lgd2TbIX8CJgVVVtqKo7gVXA4jZtl6q6vKoKOHvCsiZbhyRpSIZ9zmXPqrqtDf8A2LMN7w3cOtBubattqr52kvqm1vEASZYlWZ1k9fr167dicyRJkxnZCf22x1GjXEdVnVZVi6pq0bx582ayK5K0XRl2uPywHdKi/b291dcB+wy0m99qm6rPn6S+qXVIkoZk2OGyAhi/4mspcOFA/Zh21dhBwF3t0NZK4LAku7UT+YcBK9u0u5Mc1K4SO2bCsiZbhyRpSObO1IKTnAscDOyRZC3dVV/vBc5PchzwPeDlrflFwIuBMeDnwLEAVbUhybuAK1u7k6pq/CKB19FdkbYT8IV2YxPrkCQNyYyFS1UdPcWkQydpW8DxUyxnObB8kvpqYP9J6ndMtg5J0vD4CX1JUu8MF0lS7wwXSVLvDBdJUu8MF0lS7wwXSVLvDBdJUu8MF0lS7wwXSVLvDBdJUu8MF0lS7wwXSVLvDBdJUu8MF0lS7wwXSVLvDBdJUu8MF0lS7wwXSVLvDBdJUu8MF0lS7wwXSVLvDBdJUu8MF0lS7wwXSVLvDBdJUu9GEi5J3pxkTZLrk5ybZMck+ya5IslYkk8m2aG1fUQbH2vTFwws5+2tflOSFw3UF7faWJIThr+FkrR9G3q4JNkb+EtgUVXtD8wBjgLeB5xSVU8G7gSOa7McB9zZ6qe0diTZr833NGAx8NEkc5LMAT4CHA7sBxzd2kqShmRUh8XmAjslmQvsDNwGHAJc0KafBRzRhpe0cdr0Q5Ok1c+rql9V1XeAMeA57TZWVbdU1T3Aea2tJGlIhh4uVbUOeD/wfbpQuQu4CvhxVW1szdYCe7fhvYFb27wbW/vHDtYnzDNV/QGSLEuyOsnq9evXb/vGSZKA0RwW241uT2Jf4PHAI+kOaw1dVZ1WVYuqatG8efNG0QVJmpVGcVjshcB3qmp9Vf0a+AzwPGDXdpgMYD6wrg2vA/YBaNMfA9wxWJ8wz1R1SdKQjCJcvg8clGTndu7kUOAG4FLgyNZmKXBhG17RxmnTv1RV1epHtavJ9gUWAl8HrgQWtqvPdqA76b9iCNslSWrmbr5Jv6rqiiQXAFcDG4FvAKcBnwfOS/LuVju9zXI68IkkY8AGurCgqtYkOZ8umDYCx1fVvQBJXg+spLsSbXlVrRnW9kmSIN1OgBYtWlSrV6/epmUc8Jaze+qNZpOrTj5m1F2QZlImK/oJfUlS7wwXSVLvDBdJUu8MF0lS7wwXSVLvDBdJUu8MF0lS7wwXSVLvDBdJUu8MF0lS7wwXSVLvDBdJUu8MF0lS76YVLkkumU5NkiTYzO+5JNkR2BnYo/088fhXK+/CFL9LL0nS5n4s7DXAm+h+6/4q7guXu4EPz2C/JEkPYZsMl6r6IPDBJG+oqg8NqU+SpIe4af3McVV9KMnvAQsG56kqf3pRkvQA0wqXJJ8AngRcA9zbygUYLpKkB5hWuACLgP2qqmayM5Kk2WG6n3O5HnjcTHZEkjR7THfPZQ/ghiRfB341Xqyql8xIryRJD2nTDZe/n8lOSJJml+leLfblme6IJGn2mO7VYj+huzoMYAfg4cDPqmqXmeqYJOmha7p7Lo8eH04SYAlw0Ex1SpL00LbF34pcnf8FvGhrV5pk1yQXJPlWkhuTPDfJ7klWJbm5/d2ttU2SU5OMJbk2ybMGlrO0tb85ydKB+gFJrmvznNoCUZI0JNM9LPbSgdGH0X3u5ZfbsN4PAhdX1ZFJdqD7csx3AJdU1XuTnACcALwNOBxY2G4HAh8DDkyyO3Bi60sBVyVZUVV3tjavBq4ALgIWA1/Yhv5KkrbAdK8W+48DwxuB79IdGttiSR4DvAB4FUBV3QPck2QJcHBrdhZwGV24LAHObh/gvLzt9ezV2q6qqg1tuauAxUkuA3apqstb/WzgCAwXSRqa6Z5zObbHde4LrAfOSPI7dN+2/EZgz6q6rbX5AbBnG94buHVg/rWttqn62knqD5BkGbAM4AlPeMLWb5Ek6X6m+2Nh85N8Nsnt7fbpJPO3cp1zgWcBH6uqZwI/ozsE9httL2XGv2qmqk6rqkVVtWjevHkzvTpJ2m5M94T+GcAKut91eTzwz622NdYCa6vqijZ+AV3Y/LAd7qL9vb1NXwfsMzD//FbbVH3+JHVJ0pBMN1zmVdUZVbWx3c4EtuqtflX9ALg1yVNa6VDgBrrwGr/iaylwYRteARzTrho7CLirHT5bCRyWZLd2ZdlhwMo27e4kB7WrxI4ZWJYkaQime0L/jiR/Cpzbxo8G7tiG9b4BOKddKXYLcCxd0J2f5Djge8DLW9uLgBcDY8DPW1uqakOSdwFXtnYnjZ/cB14HnAnsRHci35P5kjRE0w2XPwc+BJxCdy7ka7SrvbZGVV1DdwnxRIdO0raA46dYznJg+ST11cD+W9s/SdK2mW64nAQsbZ8hoX3G5P10oSNJ0v1M95zLM8aDBbpDUsAzZ6ZLkqSHuumGy8PGv44FfrPnMt29HknSdma6AfGPwL8l+VQbfxnwnpnpkiTpoW66n9A/O8lq4JBWemlV3TBz3ZIkPZRN+9BWCxMDRZK0WVv8lfuSJG2O4SJJ6p3hIknqneEiSeqd4SJJ6p3hIknqneEiSeqd4SJJ6p3hIknqneEiSeqd4SJJ6p3hIknqneEiSeqd4SJJ6p3hIknqneEiSeqd4SJJ6p3hIknqneEiSerdyMIlyZwk30jyuTa+b5Irkowl+WSSHVr9EW18rE1fMLCMt7f6TUleNFBf3GpjSU4Y9rZJ0vZulHsubwRuHBh/H3BKVT0ZuBM4rtWPA+5s9VNaO5LsBxwFPA1YDHy0BdYc4CPA4cB+wNGtrSRpSEYSLknmA38AfLyNBzgEuKA1OQs4og0vaeO06Ye29kuA86rqV1X1HWAMeE67jVXVLVV1D3BeaytJGpJR7bn8V+CtwP9r448FflxVG9v4WmDvNrw3cCtAm35Xa/+b+oR5pqpLkoZk6OGS5A+B26vqqmGve5K+LEuyOsnq9evXj7o7kjRrjGLP5XnAS5J8l+6Q1SHAB4Fdk8xtbeYD69rwOmAfgDb9McAdg/UJ80xVf4CqOq2qFlXVonnz5m37lkmSgBGES1W9varmV9UCuhPyX6qqPwEuBY5szZYCF7bhFW2cNv1LVVWtflS7mmxfYCHwdeBKYGG7+myHto4VQ9g0SVIzd/NNhuZtwHlJ3g18Azi91U8HPpFkDNhAFxZU1Zok5wM3ABuB46vqXoAkrwdWAnOA5VW1ZqhbIknbuZGGS1VdBlzWhm+hu9JrYptfAi+bYv73AO+ZpH4RcFGPXZUkbQE/oS9J6p3hIknqneEiSeqd4SJJ6p3hIknqneEiSeqd4SJJ6p3hIknqneEiSeqd4SJJ6p3hIknqneEiSeqd4SJJ6p3hIknqneEiSeqd4SJJ6p3hIknqneEiSerdSH/mWNJwfP+kp4+6C3oQesI7r5uxZbvnIknqneEiSeqd4SJJ6p3hIknqneEiSeqd4SJJ6p3hIknq3dDDJck+SS5NckOSNUne2Oq7J1mV5Ob2d7dWT5JTk4wluTbJswaWtbS1vznJ0oH6AUmua/OcmiTD3k5J2p6NYs9lI/DXVbUfcBBwfJL9gBOAS6pqIXBJGwc4HFjYbsuAj0EXRsCJwIHAc4ATxwOptXn1wHyLh7BdkqRm6OFSVbdV1dVt+CfAjcDewBLgrNbsLOCINrwEOLs6lwO7JtkLeBGwqqo2VNWdwCpgcZu2S1VdXlUFnD2wLEnSEIz0nEuSBcAzgSuAPavqtjbpB8CebXhv4NaB2da22qbqayepT7b+ZUlWJ1m9fv36bdoWSdJ9RhYuSR4FfBp4U1XdPTit7XHUTPehqk6rqkVVtWjevHkzvTpJ2m6MJFySPJwuWM6pqs+08g/bIS3a39tbfR2wz8Ds81ttU/X5k9QlSUMyiqvFApwO3FhVHxiYtAIYv+JrKXDhQP2YdtXYQcBd7fDZSuCwJLu1E/mHASvbtLuTHNTWdczAsiRJQzCKr9x/HvBnwHVJrmm1dwDvBc5PchzwPeDlbdpFwIuBMeDnwLEAVbUhybuAK1u7k6pqQxt+HXAmsBPwhXaTJA3J0MOlqv43MNXnTg6dpH0Bx0+xrOXA8knqq4H9t6GbkqRt4Cf0JUm9M1wkSb0zXCRJvTNcJEm9M1wkSb0zXCRJvTNcJEm9M1wkSb0zXCRJvTNcJEm9M1wkSb0zXCRJvTNcJEm9M1wkSb0zXCRJvTNcJEm9M1wkSb0zXCRJvTNcJEm9M1wkSb0zXCRJvTNcJEm9M1wkSb0zXCRJvTNcJEm9M1wkSb2bteGSZHGSm5KMJTlh1P2RpO3JrAyXJHOAjwCHA/sBRyfZb7S9kqTtx6wMF+A5wFhV3VJV9wDnAUtG3CdJ2m7MHXUHZsjewK0D42uBAyc2SrIMWNZGf5rkpiH0bXuxB/CjUXfiwSDvXzrqLuj+fG6OOzF9LOXiqlo8sThbw2Vaquo04LRR92M2SrK6qhaNuh/SRD43h2O2HhZbB+wzMD6/1SRJQzBbw+VKYGGSfZPsABwFrBhxnyRpuzErD4tV1cYkrwdWAnOA5VW1ZsTd2t54uFEPVj43hyBVNeo+SJJmmdl6WEySNEKGiySpd4aLepVkeZLbk1w/6r5Ig5Lsk+TSJDckWZPkjaPu02zmORf1KskLgJ8CZ1fV/qPujzQuyV7AXlV1dZJHA1cBR1TVDSPu2qzknot6VVVfATaMuh/SRFV1W1Vd3YZ/AtxI920emgGGi6TtTpIFwDOBK0bbk9nLcJG0XUnyKODTwJuq6u5R92e2MlwkbTeSPJwuWM6pqs+Muj+zmeEiabuQJMDpwI1V9YFR92e2M1zUqyTnAv8GPCXJ2iTHjbpPUvM84M+AQ5Jc024vHnWnZisvRZYk9c49F0lS7wwXSVLvDBdJUu8MF0lS7wwXSVLvDBdJUu8Ml+1AknvbNf1rknwzyV8neVibtijJqVPM990ke0xjudcn+VSSnTfTj5+2v49PcsG2bNOE5SbJ3yW5Ocm329eqP21g+suS3Jjk0jZ+bpJrk7w5yUlJXthXX6bo3xFJKslTB2oLkrxyYPx3+/zMRZJXJfnwJqY/Jcll7fG7McmD8qd/k5zcnrcnb6bdNUnO24b1TPo8SHJwks9tw3LfsbXzPuRVlbdZfgN+OjD874B/Af5hGvN9F9hjmss9B/ir6faj5+17PXARsHMbPwz4P8CObfxi4Pfb8OOAsZ7XP3cz0z8JfHXwPgcOBj43MP4q4MM99mmTywNWAksGxp8+k8/BbdiOu4A5m2nz74HrgHXAI3te//0ep62Yf0ae8w+F28g74G0ID/KEJzjwROAOIIP/PMBjgS8Ca4CPA9/bgnD5C+CjbfivgOvb7U0T2wMLgOvb8Bzg/a3ttcAbWv0A4Mt0v7mxku53OKbqx63AEyfUPgEcB7yT7vdlbgJObuv4BXAN8HzgTODINs+zga8B3wS+Djy69e9k4Mo272ta24NbYKwAvr2Jvj2qvej9NnDTQP3y9sJ5DfA24PvA+jb+CuCRwPLWj2+MB0ELjc/QBebNwH8ZWOaxwLfbPP+dTYfLtcABk9S36PEALgPe19b5beD5A8t5wP02RV/S2l5PFxKvaPUVwL3j98km5j8JeCtwBvDKgfqT6d5IfRO4GnhSq7+treebwHtbbfB5sBj4VpvnVO77/9iixwR470D/zxn168CwbyPvgLchPMiTvHsCfgzsyf3D5VTgnW34D4BiGuECzAUuBF7bXoSua/+Ij6ILqmdOaL+A+8LltcAFtHf/wO7Aw+le5Oe12iuA5VP0YRdgwyT1NwIfaMOXAYsmrruNnwkcCewA3AI8e2C5c4FlwN+12iOA1cC+7X77GbDvZu77PwFOb8Nfo72gs5k9F+A/A3/ahnele+F+ZGt3C/AYYEe6NwD7AHvRBdS8ti3/yqbD5Vi6cPsC8GZg1615PNp9+49t+MXAv7ThSe+3Kfryx8AqukDas23HeHht9p0/3RuHJ9Dtsf7zQP0K4I/a8I7AzsDhbVvG93J3n/A82JHuzcpCutA7n/v+P7boMZlu/2frbS7SfV4AvBSgqj6f5M7NtN8pyTVt+Kt0Xwr4WuCzVfUzgCSfodtD+MYUy3gh8E9VtbGtd0OS/YH9gVXddw0yB7htq7dqep4C3FZVV7Z+3A2Q5DDgGUmObO0eQ/fCcw/w9ar6zmaWezTwwTZ8Xhu/ahr9OQx4SZK/aeM70r2AAlxSVXe1/t0A/BawB3BZVa1v9U/S7S1NqqrOSLKS7l36EuA1SX6HrXs8xr9d+Cq68B7v/2T322T31+8D51bVvcAPk3yZbi9yxdR3TyfJIuBHVfX9JOuA5Ul2B34N7F1Vn23b8cvW/oXAGVX18/Htm7DIpwLfqaqbW/v/QReU49u0JY/JrZvr/2xmuGyHkjyRbnf9drrj1VvrF1X1uxOWvS1d+81igDVV9dzNNayqu5P8LMkTq+qWgUnjh3H66Msbqmrl/YrJwXR7LlPP2L3IHQI8PUnRvShXkrdMc71/XFU3TVjmgcCvBkr3spX/x1X1f+kO8yxPcj1dgEzVl009HuP9GezLpPfbDDgaeGqS77bxXej2hLb65P4mzPhjMpt4tdh2Jsk84J/oDplM/NbSrwCvbO0OB3bbilV8FTgiyc5JHgn8UatNZRXdu+a5bb270x3mmJfkua328MGrvyZxMnBqkp1a+xfSvRv+n1vQ75uAvZI8uy3j0a1PK4HXtt8BIclvt+2ajiOBT1TVb1XVgqrah+6d+/OBn9Cd0xk3cXwl8Ib2NfEkeeZm1nUF8B+SPLb19WWbapxk8cA2PY7ufNs6+nk8xvs/3fvtq8Arksxpz88X0J3X2KR2xePL6S5GWFBVC+j2wo6u7meM1yY5orV9RLuacRVw7PiVjW37Bn0LWJDkSW386AnbtCWPCcCvx++D7Y3hsn3YqV2quYbuBOcXgX+YpN0/AC9o7V5Kd+x7i1T3G+Vn0r04XAF8vKqmOiQG3YUD3weuTfJNuhOy99C9ML+v1a4Bfm8Ty/gQ3Ynj65LcBPwnupOtv9iCft9Ddy7hQ22dq+gOe3wcuAG4ur27/29M/13p0cBnJ9Q+3erXAvemuzT8zcClwH7tcXoF8C66cx3XtsfjXZvp/23A39P93MG/0v0+/KYcBlzftnUl8Jaq+gH9PB6wZffbZ+nuj28CXwLe2vqyOc8H1rU9sHFfobsf96L7ev2/THIt3XmWx1XVxXSH21a3Q7p/M7jAdvhsGfD5JFfT7d2P26LHpDmttT9nGm1nFb9yX5LUO/dcJEm92+5POmnTkjwWuGSSSYdW1R1D7stH6H5NcNAHq+qMYfZjogfTfTRRkr/lgedfPlVV7xlBX55O9/mjQb+qqgOnMe+DZjs0PR4WkyT1zsNikqTeGS6SpN4ZLpKk3hkukqTe/X8f1tSANwMu3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ight Arrow 10"/>
          <p:cNvSpPr/>
          <p:nvPr/>
        </p:nvSpPr>
        <p:spPr bwMode="auto">
          <a:xfrm>
            <a:off x="4700587" y="2286000"/>
            <a:ext cx="2243137" cy="55721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err="1" smtClean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491412" y="3586159"/>
            <a:ext cx="2395538" cy="1914525"/>
          </a:xfrm>
          <a:prstGeom prst="round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Lots of</a:t>
            </a:r>
            <a:r>
              <a:rPr kumimoji="0" lang="en-US" b="0" i="0" u="none" strike="noStrike" cap="none" normalizeH="0" dirty="0" smtClean="0">
                <a:ln>
                  <a:noFill/>
                </a:ln>
                <a:effectLst/>
                <a:latin typeface="+mn-lt"/>
              </a:rPr>
              <a:t> Categorical Values</a:t>
            </a: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700587" y="3783078"/>
            <a:ext cx="2243137" cy="557213"/>
          </a:xfrm>
          <a:prstGeom prst="rightArrow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err="1" smtClean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9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Officer Attendance (Imbalance Dataset)</a:t>
            </a:r>
            <a:endParaRPr lang="en-US" dirty="0"/>
          </a:p>
        </p:txBody>
      </p:sp>
      <p:sp>
        <p:nvSpPr>
          <p:cNvPr id="5" name="AutoShape 2" descr="data:image/png;base64,iVBORw0KGgoAAAANSUhEUgAAAZcAAAEHCAYAAABiAAtOAAAABHNCSVQICAgIfAhkiAAAAAlwSFlzAAALEgAACxIB0t1+/AAAADh0RVh0U29mdHdhcmUAbWF0cGxvdGxpYiB2ZXJzaW9uMy4xLjEsIGh0dHA6Ly9tYXRwbG90bGliLm9yZy8QZhcZAAAZ2ElEQVR4nO3dfbRddX3n8ffHRARUBCSDSLBBTXUQbZUoWKvDAhcG2zHUooJtiZRlrKJV26poO9KiztLByohPHUbCg8OAiDqkisQUQZ1akIAIBETu4APJoESC4DOG+c4f+3flcLk3uUn2PQdu3q+1zrp7f/dv7/3b55x7Pmc/nHNSVUiS1KeHjboDkqTZx3CRJPXOcJEk9c5wkST1znCRJPVu7qg78GCxePHiuvjii0fdDUl6qMlkRfdcmh/96Eej7oIkzRqGiySpd4aLJKl3hoskqXeGiySpd4aLJKl3MxYuSZYnuT3J9QO1k5N8K8m1ST6bZNeBaW9PMpbkpiQvGqgvbrWxJCcM1PdNckWrfzLJDq3+iDY+1qYvmKltlCRNbib3XM4EFk+orQL2r6pnAN8G3g6QZD/gKOBpbZ6PJpmTZA7wEeBwYD/g6NYW4H3AKVX1ZOBO4LhWPw64s9VPae0kSUM0Y+FSVV8BNkyofbGqNrbRy4H5bXgJcF5V/aqqvgOMAc9pt7GquqWq7gHOA5YkCXAIcEGb/yzgiIFlndWGLwAObe0lSUMyynMufw58oQ3vDdw6MG1tq01Vfyzw44GgGq/fb1lt+l2t/QMkWZZkdZLV69ev3+YNkiR1RvL1L0n+FtgInDOK9Y+rqtOA0wAWLVq0zb+adsBbzt7mPmn2uerkY0bdBWnohh4uSV4F/CFwaN33M5jrgH0Gms1vNaao3wHsmmRu2zsZbD++rLVJ5gKPae0lSUMy1MNiSRYDbwVeUlU/H5i0AjiqXem1L7AQ+DpwJbCwXRm2A91J/xUtlC4FjmzzLwUuHFjW0jZ8JPCl8recJWmoZmzPJcm5wMHAHknWAifSXR32CGBVO8d+eVX9RVWtSXI+cAPd4bLjq+retpzXAyuBOcDyqlrTVvE24Lwk7wa+AZze6qcDn0gyRndBwVEztY2SpMnNWLhU1dGTlE+fpDbe/j3AeyapXwRcNEn9FrqrySbWfwm8bIs6K0nqlZ/QlyT1znCRJPXOcJEk9c5wkST1znCRJPXOcJEk9c5wkST1znCRJPXOcJEk9c5wkST1znCRJPXOcJEk9c5wkST1znCRJPXOcJEk9c5wkST1znCRJPXOcJEk9c5wkST1znCRJPXOcJEk9c5wkST1znCRJPXOcJEk9c5wkST1znCRJPVuxsIlyfIktye5fqC2e5JVSW5uf3dr9SQ5NclYkmuTPGtgnqWt/c1Jlg7UD0hyXZvn1CTZ1DokScMzk3suZwKLJ9ROAC6pqoXAJW0c4HBgYbstAz4GXVAAJwIHAs8BThwIi48Brx6Yb/Fm1iFJGpIZC5eq+gqwYUJ5CXBWGz4LOGKgfnZ1Lgd2TbIX8CJgVVVtqKo7gVXA4jZtl6q6vKoKOHvCsiZbhyRpSIZ9zmXPqrqtDf8A2LMN7w3cOtBubattqr52kvqm1vEASZYlWZ1k9fr167dicyRJkxnZCf22x1GjXEdVnVZVi6pq0bx582ayK5K0XRl2uPywHdKi/b291dcB+wy0m99qm6rPn6S+qXVIkoZk2OGyAhi/4mspcOFA/Zh21dhBwF3t0NZK4LAku7UT+YcBK9u0u5Mc1K4SO2bCsiZbhyRpSObO1IKTnAscDOyRZC3dVV/vBc5PchzwPeDlrflFwIuBMeDnwLEAVbUhybuAK1u7k6pq/CKB19FdkbYT8IV2YxPrkCQNyYyFS1UdPcWkQydpW8DxUyxnObB8kvpqYP9J6ndMtg5J0vD4CX1JUu8MF0lS7wwXSVLvDBdJUu8MF0lS7wwXSVLvDBdJUu8MF0lS7wwXSVLvDBdJUu8MF0lS7wwXSVLvDBdJUu8MF0lS7wwXSVLvDBdJUu8MF0lS7wwXSVLvDBdJUu8MF0lS7wwXSVLvDBdJUu8MF0lS7wwXSVLvDBdJUu9GEi5J3pxkTZLrk5ybZMck+ya5IslYkk8m2aG1fUQbH2vTFwws5+2tflOSFw3UF7faWJIThr+FkrR9G3q4JNkb+EtgUVXtD8wBjgLeB5xSVU8G7gSOa7McB9zZ6qe0diTZr833NGAx8NEkc5LMAT4CHA7sBxzd2kqShmRUh8XmAjslmQvsDNwGHAJc0KafBRzRhpe0cdr0Q5Ok1c+rql9V1XeAMeA57TZWVbdU1T3Aea2tJGlIhh4uVbUOeD/wfbpQuQu4CvhxVW1szdYCe7fhvYFb27wbW/vHDtYnzDNV/QGSLEuyOsnq9evXb/vGSZKA0RwW241uT2Jf4PHAI+kOaw1dVZ1WVYuqatG8efNG0QVJmpVGcVjshcB3qmp9Vf0a+AzwPGDXdpgMYD6wrg2vA/YBaNMfA9wxWJ8wz1R1SdKQjCJcvg8clGTndu7kUOAG4FLgyNZmKXBhG17RxmnTv1RV1epHtavJ9gUWAl8HrgQWtqvPdqA76b9iCNslSWrmbr5Jv6rqiiQXAFcDG4FvAKcBnwfOS/LuVju9zXI68IkkY8AGurCgqtYkOZ8umDYCx1fVvQBJXg+spLsSbXlVrRnW9kmSIN1OgBYtWlSrV6/epmUc8Jaze+qNZpOrTj5m1F2QZlImK/oJfUlS7wwXSVLvDBdJUu8MF0lS7wwXSVLvDBdJUu8MF0lS7wwXSVLvDBdJUu8MF0lS7wwXSVLvDBdJUu8MF0lS76YVLkkumU5NkiTYzO+5JNkR2BnYo/088fhXK+/CFL9LL0nS5n4s7DXAm+h+6/4q7guXu4EPz2C/JEkPYZsMl6r6IPDBJG+oqg8NqU+SpIe4af3McVV9KMnvAQsG56kqf3pRkvQA0wqXJJ8AngRcA9zbygUYLpKkB5hWuACLgP2qqmayM5Kk2WG6n3O5HnjcTHZEkjR7THfPZQ/ghiRfB341Xqyql8xIryRJD2nTDZe/n8lOSJJml+leLfblme6IJGn2mO7VYj+huzoMYAfg4cDPqmqXmeqYJOmha7p7Lo8eH04SYAlw0Ex1SpL00LbF34pcnf8FvGhrV5pk1yQXJPlWkhuTPDfJ7klWJbm5/d2ttU2SU5OMJbk2ybMGlrO0tb85ydKB+gFJrmvznNoCUZI0JNM9LPbSgdGH0X3u5ZfbsN4PAhdX1ZFJdqD7csx3AJdU1XuTnACcALwNOBxY2G4HAh8DDkyyO3Bi60sBVyVZUVV3tjavBq4ALgIWA1/Yhv5KkrbAdK8W+48DwxuB79IdGttiSR4DvAB4FUBV3QPck2QJcHBrdhZwGV24LAHObh/gvLzt9ezV2q6qqg1tuauAxUkuA3apqstb/WzgCAwXSRqa6Z5zObbHde4LrAfOSPI7dN+2/EZgz6q6rbX5AbBnG94buHVg/rWttqn62knqD5BkGbAM4AlPeMLWb5Ek6X6m+2Nh85N8Nsnt7fbpJPO3cp1zgWcBH6uqZwI/ozsE9httL2XGv2qmqk6rqkVVtWjevHkzvTpJ2m5M94T+GcAKut91eTzwz622NdYCa6vqijZ+AV3Y/LAd7qL9vb1NXwfsMzD//FbbVH3+JHVJ0pBMN1zmVdUZVbWx3c4EtuqtflX9ALg1yVNa6VDgBrrwGr/iaylwYRteARzTrho7CLirHT5bCRyWZLd2ZdlhwMo27e4kB7WrxI4ZWJYkaQime0L/jiR/Cpzbxo8G7tiG9b4BOKddKXYLcCxd0J2f5Djge8DLW9uLgBcDY8DPW1uqakOSdwFXtnYnjZ/cB14HnAnsRHci35P5kjRE0w2XPwc+BJxCdy7ka7SrvbZGVV1DdwnxRIdO0raA46dYznJg+ST11cD+W9s/SdK2mW64nAQsbZ8hoX3G5P10oSNJ0v1M95zLM8aDBbpDUsAzZ6ZLkqSHuumGy8PGv44FfrPnMt29HknSdma6AfGPwL8l+VQbfxnwnpnpkiTpoW66n9A/O8lq4JBWemlV3TBz3ZIkPZRN+9BWCxMDRZK0WVv8lfuSJG2O4SJJ6p3hIknqneEiSeqd4SJJ6p3hIknqneEiSeqd4SJJ6p3hIknqneEiSeqd4SJJ6p3hIknqneEiSeqd4SJJ6p3hIknqneEiSeqd4SJJ6p3hIknqneEiSerdyMIlyZwk30jyuTa+b5Irkowl+WSSHVr9EW18rE1fMLCMt7f6TUleNFBf3GpjSU4Y9rZJ0vZulHsubwRuHBh/H3BKVT0ZuBM4rtWPA+5s9VNaO5LsBxwFPA1YDHy0BdYc4CPA4cB+wNGtrSRpSEYSLknmA38AfLyNBzgEuKA1OQs4og0vaeO06Ye29kuA86rqV1X1HWAMeE67jVXVLVV1D3BeaytJGpJR7bn8V+CtwP9r448FflxVG9v4WmDvNrw3cCtAm35Xa/+b+oR5pqpLkoZk6OGS5A+B26vqqmGve5K+LEuyOsnq9evXj7o7kjRrjGLP5XnAS5J8l+6Q1SHAB4Fdk8xtbeYD69rwOmAfgDb9McAdg/UJ80xVf4CqOq2qFlXVonnz5m37lkmSgBGES1W9varmV9UCuhPyX6qqPwEuBY5szZYCF7bhFW2cNv1LVVWtflS7mmxfYCHwdeBKYGG7+myHto4VQ9g0SVIzd/NNhuZtwHlJ3g18Azi91U8HPpFkDNhAFxZU1Zok5wM3ABuB46vqXoAkrwdWAnOA5VW1ZqhbIknbuZGGS1VdBlzWhm+hu9JrYptfAi+bYv73AO+ZpH4RcFGPXZUkbQE/oS9J6p3hIknqneEiSeqd4SJJ6p3hIknqneEiSeqd4SJJ6p3hIknqneEiSeqd4SJJ6p3hIknqneEiSeqd4SJJ6p3hIknqneEiSeqd4SJJ6p3hIknqneEiSerdSH/mWNJwfP+kp4+6C3oQesI7r5uxZbvnIknqneEiSeqd4SJJ6p3hIknqneEiSeqd4SJJ6p3hIknq3dDDJck+SS5NckOSNUne2Oq7J1mV5Ob2d7dWT5JTk4wluTbJswaWtbS1vznJ0oH6AUmua/OcmiTD3k5J2p6NYs9lI/DXVbUfcBBwfJL9gBOAS6pqIXBJGwc4HFjYbsuAj0EXRsCJwIHAc4ATxwOptXn1wHyLh7BdkqRm6OFSVbdV1dVt+CfAjcDewBLgrNbsLOCINrwEOLs6lwO7JtkLeBGwqqo2VNWdwCpgcZu2S1VdXlUFnD2wLEnSEIz0nEuSBcAzgSuAPavqtjbpB8CebXhv4NaB2da22qbqayepT7b+ZUlWJ1m9fv36bdoWSdJ9RhYuSR4FfBp4U1XdPTit7XHUTPehqk6rqkVVtWjevHkzvTpJ2m6MJFySPJwuWM6pqs+08g/bIS3a39tbfR2wz8Ds81ttU/X5k9QlSUMyiqvFApwO3FhVHxiYtAIYv+JrKXDhQP2YdtXYQcBd7fDZSuCwJLu1E/mHASvbtLuTHNTWdczAsiRJQzCKr9x/HvBnwHVJrmm1dwDvBc5PchzwPeDlbdpFwIuBMeDnwLEAVbUhybuAK1u7k6pqQxt+HXAmsBPwhXaTJA3J0MOlqv43MNXnTg6dpH0Bx0+xrOXA8knqq4H9t6GbkqRt4Cf0JUm9M1wkSb0zXCRJvTNcJEm9M1wkSb0zXCRJvTNcJEm9M1wkSb0zXCRJvTNcJEm9M1wkSb0zXCRJvTNcJEm9M1wkSb0zXCRJvTNcJEm9M1wkSb0zXCRJvTNcJEm9M1wkSb0zXCRJvTNcJEm9M1wkSb0zXCRJvTNcJEm9M1wkSb2bteGSZHGSm5KMJTlh1P2RpO3JrAyXJHOAjwCHA/sBRyfZb7S9kqTtx6wMF+A5wFhV3VJV9wDnAUtG3CdJ2m7MHXUHZsjewK0D42uBAyc2SrIMWNZGf5rkpiH0bXuxB/CjUXfiwSDvXzrqLuj+fG6OOzF9LOXiqlo8sThbw2Vaquo04LRR92M2SrK6qhaNuh/SRD43h2O2HhZbB+wzMD6/1SRJQzBbw+VKYGGSfZPsABwFrBhxnyRpuzErD4tV1cYkrwdWAnOA5VW1ZsTd2t54uFEPVj43hyBVNeo+SJJmmdl6WEySNEKGiySpd4aLepVkeZLbk1w/6r5Ig5Lsk+TSJDckWZPkjaPu02zmORf1KskLgJ8CZ1fV/qPujzQuyV7AXlV1dZJHA1cBR1TVDSPu2qzknot6VVVfATaMuh/SRFV1W1Vd3YZ/AtxI920emgGGi6TtTpIFwDOBK0bbk9nLcJG0XUnyKODTwJuq6u5R92e2MlwkbTeSPJwuWM6pqs+Muj+zmeEiabuQJMDpwI1V9YFR92e2M1zUqyTnAv8GPCXJ2iTHjbpPUvM84M+AQ5Jc024vHnWnZisvRZYk9c49F0lS7wwXSVLvDBdJUu8MF0lS7wwXSVLvDBdJUu8Ml+1AknvbNf1rknwzyV8neVibtijJqVPM990ke0xjudcn+VSSnTfTj5+2v49PcsG2bNOE5SbJ3yW5Ocm329eqP21g+suS3Jjk0jZ+bpJrk7w5yUlJXthXX6bo3xFJKslTB2oLkrxyYPx3+/zMRZJXJfnwJqY/Jcll7fG7McmD8qd/k5zcnrcnb6bdNUnO24b1TPo8SHJwks9tw3LfsbXzPuRVlbdZfgN+OjD874B/Af5hGvN9F9hjmss9B/ir6faj5+17PXARsHMbPwz4P8CObfxi4Pfb8OOAsZ7XP3cz0z8JfHXwPgcOBj43MP4q4MM99mmTywNWAksGxp8+k8/BbdiOu4A5m2nz74HrgHXAI3te//0ep62Yf0ae8w+F28g74G0ID/KEJzjwROAOIIP/PMBjgS8Ca4CPA9/bgnD5C+CjbfivgOvb7U0T2wMLgOvb8Bzg/a3ttcAbWv0A4Mt0v7mxku53OKbqx63AEyfUPgEcB7yT7vdlbgJObuv4BXAN8HzgTODINs+zga8B3wS+Djy69e9k4Mo272ta24NbYKwAvr2Jvj2qvej9NnDTQP3y9sJ5DfA24PvA+jb+CuCRwPLWj2+MB0ELjc/QBebNwH8ZWOaxwLfbPP+dTYfLtcABk9S36PEALgPe19b5beD5A8t5wP02RV/S2l5PFxKvaPUVwL3j98km5j8JeCtwBvDKgfqT6d5IfRO4GnhSq7+treebwHtbbfB5sBj4VpvnVO77/9iixwR470D/zxn168CwbyPvgLchPMiTvHsCfgzsyf3D5VTgnW34D4BiGuECzAUuBF7bXoSua/+Ij6ILqmdOaL+A+8LltcAFtHf/wO7Aw+le5Oe12iuA5VP0YRdgwyT1NwIfaMOXAYsmrruNnwkcCewA3AI8e2C5c4FlwN+12iOA1cC+7X77GbDvZu77PwFOb8Nfo72gs5k9F+A/A3/ahnele+F+ZGt3C/AYYEe6NwD7AHvRBdS8ti3/yqbD5Vi6cPsC8GZg1615PNp9+49t+MXAv7ThSe+3Kfryx8AqukDas23HeHht9p0/3RuHJ9Dtsf7zQP0K4I/a8I7AzsDhbVvG93J3n/A82JHuzcpCutA7n/v+P7boMZlu/2frbS7SfV4AvBSgqj6f5M7NtN8pyTVt+Kt0Xwr4WuCzVfUzgCSfodtD+MYUy3gh8E9VtbGtd0OS/YH9gVXddw0yB7htq7dqep4C3FZVV7Z+3A2Q5DDgGUmObO0eQ/fCcw/w9ar6zmaWezTwwTZ8Xhu/ahr9OQx4SZK/aeM70r2AAlxSVXe1/t0A/BawB3BZVa1v9U/S7S1NqqrOSLKS7l36EuA1SX6HrXs8xr9d+Cq68B7v/2T322T31+8D51bVvcAPk3yZbi9yxdR3TyfJIuBHVfX9JOuA5Ul2B34N7F1Vn23b8cvW/oXAGVX18/Htm7DIpwLfqaqbW/v/QReU49u0JY/JrZvr/2xmuGyHkjyRbnf9drrj1VvrF1X1uxOWvS1d+81igDVV9dzNNayqu5P8LMkTq+qWgUnjh3H66Msbqmrl/YrJwXR7LlPP2L3IHQI8PUnRvShXkrdMc71/XFU3TVjmgcCvBkr3spX/x1X1f+kO8yxPcj1dgEzVl009HuP9GezLpPfbDDgaeGqS77bxXej2hLb65P4mzPhjMpt4tdh2Jsk84J/oDplM/NbSrwCvbO0OB3bbilV8FTgiyc5JHgn8UatNZRXdu+a5bb270x3mmJfkua328MGrvyZxMnBqkp1a+xfSvRv+n1vQ75uAvZI8uy3j0a1PK4HXtt8BIclvt+2ajiOBT1TVb1XVgqrah+6d+/OBn9Cd0xk3cXwl8Ib2NfEkeeZm1nUF8B+SPLb19WWbapxk8cA2PY7ufNs6+nk8xvs/3fvtq8Arksxpz88X0J3X2KR2xePL6S5GWFBVC+j2wo6u7meM1yY5orV9RLuacRVw7PiVjW37Bn0LWJDkSW386AnbtCWPCcCvx++D7Y3hsn3YqV2quYbuBOcXgX+YpN0/AC9o7V5Kd+x7i1T3G+Vn0r04XAF8vKqmOiQG3YUD3weuTfJNuhOy99C9ML+v1a4Bfm8Ty/gQ3Ynj65LcBPwnupOtv9iCft9Ddy7hQ22dq+gOe3wcuAG4ur27/29M/13p0cBnJ9Q+3erXAvemuzT8zcClwH7tcXoF8C66cx3XtsfjXZvp/23A39P93MG/0v0+/KYcBlzftnUl8Jaq+gH9PB6wZffbZ+nuj28CXwLe2vqyOc8H1rU9sHFfobsf96L7ev2/THIt3XmWx1XVxXSH21a3Q7p/M7jAdvhsGfD5JFfT7d2P26LHpDmttT9nGm1nFb9yX5LUO/dcJEm92+5POmnTkjwWuGSSSYdW1R1D7stH6H5NcNAHq+qMYfZjogfTfTRRkr/lgedfPlVV7xlBX55O9/mjQb+qqgOnMe+DZjs0PR4WkyT1zsNikqTeGS6SpN4ZLpKk3hkukqTe/X8f1tSANwMu3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36" y="2373313"/>
            <a:ext cx="5168900" cy="33401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7948611" y="2373313"/>
            <a:ext cx="2395538" cy="1914525"/>
          </a:xfrm>
          <a:prstGeom prst="roundRect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1 </a:t>
            </a:r>
            <a:r>
              <a:rPr kumimoji="0" lang="mr-IN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–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 Yes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No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(18% Cases not attended)</a:t>
            </a:r>
            <a:endParaRPr kumimoji="0" lang="en-US" b="0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09" y="525031"/>
            <a:ext cx="10118683" cy="443199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4633" y="1328738"/>
            <a:ext cx="2800350" cy="4754275"/>
            <a:chOff x="1285875" y="1928813"/>
            <a:chExt cx="2800350" cy="42862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285875" y="1928813"/>
              <a:ext cx="2800350" cy="42862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1285875" y="1928813"/>
              <a:ext cx="2800350" cy="1048491"/>
            </a:xfrm>
            <a:prstGeom prst="roundRect">
              <a:avLst/>
            </a:prstGeom>
            <a:solidFill>
              <a:srgbClr val="FFC000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Location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14660" y="1328738"/>
            <a:ext cx="2800350" cy="4780290"/>
            <a:chOff x="1285875" y="1928813"/>
            <a:chExt cx="2800350" cy="428625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285875" y="1928813"/>
              <a:ext cx="2800350" cy="42862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1285875" y="1928813"/>
              <a:ext cx="2800350" cy="1048491"/>
            </a:xfrm>
            <a:prstGeom prst="roundRect">
              <a:avLst/>
            </a:prstGeom>
            <a:solidFill>
              <a:srgbClr val="FFC000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Conditions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91650" y="1328738"/>
            <a:ext cx="2652713" cy="4761870"/>
            <a:chOff x="1285875" y="1928813"/>
            <a:chExt cx="2800350" cy="428625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85875" y="1928813"/>
              <a:ext cx="2800350" cy="42862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285875" y="1928813"/>
              <a:ext cx="2800350" cy="1048491"/>
            </a:xfrm>
            <a:prstGeom prst="roundRect">
              <a:avLst/>
            </a:prstGeom>
            <a:solidFill>
              <a:srgbClr val="FFC000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Acc. Details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39143" y="1328738"/>
            <a:ext cx="2800350" cy="4761870"/>
            <a:chOff x="1285875" y="1928813"/>
            <a:chExt cx="2800350" cy="4286250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1285875" y="1928813"/>
              <a:ext cx="2800350" cy="42862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1285875" y="1928813"/>
              <a:ext cx="2800350" cy="1048491"/>
            </a:xfrm>
            <a:prstGeom prst="roundRect">
              <a:avLst/>
            </a:prstGeom>
            <a:solidFill>
              <a:srgbClr val="FFC000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effectLst/>
                  <a:latin typeface="+mn-lt"/>
                </a:rPr>
                <a:t>Timing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effectLst/>
                <a:latin typeface="+mn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3168" y="2461704"/>
            <a:ext cx="2766751" cy="3881062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Location_Easting_OSGR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Location_Northing_OSGR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Longitude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Latitude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Police_Force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Local_Authority</a:t>
            </a:r>
            <a:r>
              <a:rPr lang="en-US" sz="1000" dirty="0" smtClean="0"/>
              <a:t>_(District)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Local_Authority</a:t>
            </a:r>
            <a:r>
              <a:rPr lang="en-US" sz="1000" dirty="0" smtClean="0"/>
              <a:t>_(Highway)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1st_Road_Class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1st_Road_Number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Junction_Detail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Junction_Control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2nd_Road_Class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2nd_Road_Class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Pedestrian_Crossing-Human_Control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Pedestrian_Crossing-Physical_Facilities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Urban_or_Rural_Area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39493" y="2876350"/>
            <a:ext cx="2766751" cy="969496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Accident Severity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Number_of_Vehicles</a:t>
            </a:r>
            <a:r>
              <a:rPr lang="en-US" sz="1000" dirty="0" smtClean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Number_of_Casualties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1813" y="2876350"/>
            <a:ext cx="2766751" cy="754053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Date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Day_of_Week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/>
              <a:t>Time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983" y="2553185"/>
            <a:ext cx="2766751" cy="1831271"/>
          </a:xfrm>
          <a:prstGeom prst="rect">
            <a:avLst/>
          </a:prstGeom>
          <a:noFill/>
        </p:spPr>
        <p:txBody>
          <a:bodyPr wrap="square" tIns="91440" bIns="91440" rtlCol="0" anchor="ctr" anchorCtr="1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smtClean="0">
                <a:solidFill>
                  <a:schemeClr val="tx2"/>
                </a:solidFill>
              </a:rPr>
              <a:t>Road Type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Speed_limit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Light_Conditions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Weather_Conditions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Road_Surface_Conditions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Special_Conditions_at_Site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r>
              <a:rPr lang="en-US" sz="1000" dirty="0" err="1" smtClean="0"/>
              <a:t>Carriageway_Hazards</a:t>
            </a:r>
            <a:endParaRPr lang="en-US" sz="1000" dirty="0" smtClean="0"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2O Template">
  <a:themeElements>
    <a:clrScheme name="H2O">
      <a:dk1>
        <a:srgbClr val="000000"/>
      </a:dk1>
      <a:lt1>
        <a:srgbClr val="FFFFFF"/>
      </a:lt1>
      <a:dk2>
        <a:srgbClr val="161616"/>
      </a:dk2>
      <a:lt2>
        <a:srgbClr val="EDEDED"/>
      </a:lt2>
      <a:accent1>
        <a:srgbClr val="FFE600"/>
      </a:accent1>
      <a:accent2>
        <a:srgbClr val="4C4E4B"/>
      </a:accent2>
      <a:accent3>
        <a:srgbClr val="9F9F9D"/>
      </a:accent3>
      <a:accent4>
        <a:srgbClr val="D3D3D1"/>
      </a:accent4>
      <a:accent5>
        <a:srgbClr val="F6891F"/>
      </a:accent5>
      <a:accent6>
        <a:srgbClr val="3CB4FE"/>
      </a:accent6>
      <a:hlink>
        <a:srgbClr val="F68920"/>
      </a:hlink>
      <a:folHlink>
        <a:srgbClr val="F6892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normalizeH="0" baseline="0" dirty="0" err="1" smtClean="0">
            <a:ln>
              <a:noFill/>
            </a:ln>
            <a:effectLst/>
            <a:latin typeface="+mn-lt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W_Presentation_Master_Template_4x3_Advanced_V1" id="{FF411D68-6383-4CDD-A080-C634E7CBD2D6}" vid="{BDACFCA6-CCCE-4192-A566-13006AF6B8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612</Words>
  <Application>Microsoft Macintosh PowerPoint</Application>
  <PresentationFormat>Widescreen</PresentationFormat>
  <Paragraphs>203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Garamond</vt:lpstr>
      <vt:lpstr>Mangal</vt:lpstr>
      <vt:lpstr>Palatino</vt:lpstr>
      <vt:lpstr>Arial</vt:lpstr>
      <vt:lpstr>H2O Template</vt:lpstr>
      <vt:lpstr>PowerPoint Presentation</vt:lpstr>
      <vt:lpstr>Agenda</vt:lpstr>
      <vt:lpstr>Statistics</vt:lpstr>
      <vt:lpstr>Great Britain</vt:lpstr>
      <vt:lpstr>Great Britain</vt:lpstr>
      <vt:lpstr>Dataset</vt:lpstr>
      <vt:lpstr>2014 Road Accident Data Set</vt:lpstr>
      <vt:lpstr>Officer Attendance (Imbalance Dataset)</vt:lpstr>
      <vt:lpstr>Features</vt:lpstr>
      <vt:lpstr>Exploratory Data Analysis</vt:lpstr>
      <vt:lpstr>PowerPoint Presentation</vt:lpstr>
      <vt:lpstr>Accident Count By Day of Week</vt:lpstr>
      <vt:lpstr>Accident Count By Road Type</vt:lpstr>
      <vt:lpstr>Accident Count By Bad Weather Conditions</vt:lpstr>
      <vt:lpstr>Accident Count By Severity</vt:lpstr>
      <vt:lpstr>Feature Engineering</vt:lpstr>
      <vt:lpstr>Feature Correlation Matrix</vt:lpstr>
      <vt:lpstr>Feature Selection</vt:lpstr>
      <vt:lpstr>Feature Scaling</vt:lpstr>
      <vt:lpstr>Modeling</vt:lpstr>
      <vt:lpstr>Data Split</vt:lpstr>
      <vt:lpstr>Algorithms Attempted (H2O)</vt:lpstr>
      <vt:lpstr>Algorithms Attempted Non- H20</vt:lpstr>
      <vt:lpstr>Model Evaluation</vt:lpstr>
      <vt:lpstr>Model Evaluation Metrics</vt:lpstr>
      <vt:lpstr>Model Performance</vt:lpstr>
      <vt:lpstr>Feature Importance</vt:lpstr>
      <vt:lpstr>Feature Importances</vt:lpstr>
      <vt:lpstr>Production Deployment</vt:lpstr>
      <vt:lpstr>Production Deployment</vt:lpstr>
      <vt:lpstr>More Work !!</vt:lpstr>
      <vt:lpstr>More Actions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2019-11-25T08:51:23Z</dcterms:created>
  <dcterms:modified xsi:type="dcterms:W3CDTF">2019-11-25T20:07:59Z</dcterms:modified>
</cp:coreProperties>
</file>